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7" r:id="rId10"/>
    <p:sldId id="278" r:id="rId11"/>
    <p:sldId id="279" r:id="rId12"/>
    <p:sldId id="267" r:id="rId13"/>
    <p:sldId id="273" r:id="rId14"/>
    <p:sldId id="274" r:id="rId15"/>
    <p:sldId id="27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2302"/>
    <a:srgbClr val="7E4F04"/>
    <a:srgbClr val="FFE07D"/>
    <a:srgbClr val="5A345A"/>
    <a:srgbClr val="9F5915"/>
    <a:srgbClr val="A05D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AF7-BBE1-42BE-874F-544F418B4F82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DA85-B4BD-41C1-B52F-42DC2C9DD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623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AF7-BBE1-42BE-874F-544F418B4F82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DA85-B4BD-41C1-B52F-42DC2C9DD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886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AF7-BBE1-42BE-874F-544F418B4F82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DA85-B4BD-41C1-B52F-42DC2C9DD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276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AF7-BBE1-42BE-874F-544F418B4F82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DA85-B4BD-41C1-B52F-42DC2C9DD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060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AF7-BBE1-42BE-874F-544F418B4F82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DA85-B4BD-41C1-B52F-42DC2C9DD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713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AF7-BBE1-42BE-874F-544F418B4F82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DA85-B4BD-41C1-B52F-42DC2C9DD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76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AF7-BBE1-42BE-874F-544F418B4F82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DA85-B4BD-41C1-B52F-42DC2C9DD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AF7-BBE1-42BE-874F-544F418B4F82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DA85-B4BD-41C1-B52F-42DC2C9DD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492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AF7-BBE1-42BE-874F-544F418B4F82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DA85-B4BD-41C1-B52F-42DC2C9DD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34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AF7-BBE1-42BE-874F-544F418B4F82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DA85-B4BD-41C1-B52F-42DC2C9DD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568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AF7-BBE1-42BE-874F-544F418B4F82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DA85-B4BD-41C1-B52F-42DC2C9DD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250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4EAF7-BBE1-42BE-874F-544F418B4F82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0DA85-B4BD-41C1-B52F-42DC2C9DD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690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2.xml"/><Relationship Id="rId18" Type="http://schemas.openxmlformats.org/officeDocument/2006/relationships/slide" Target="slide1.xml"/><Relationship Id="rId3" Type="http://schemas.openxmlformats.org/officeDocument/2006/relationships/slide" Target="slide4.xml"/><Relationship Id="rId7" Type="http://schemas.microsoft.com/office/2007/relationships/hdphoto" Target="../media/hdphoto1.wdp"/><Relationship Id="rId12" Type="http://schemas.openxmlformats.org/officeDocument/2006/relationships/slide" Target="slide13.xml"/><Relationship Id="rId17" Type="http://schemas.openxmlformats.org/officeDocument/2006/relationships/slide" Target="slide7.xml"/><Relationship Id="rId2" Type="http://schemas.openxmlformats.org/officeDocument/2006/relationships/image" Target="../media/image1.jpeg"/><Relationship Id="rId16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9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10" Type="http://schemas.openxmlformats.org/officeDocument/2006/relationships/slide" Target="slide10.xml"/><Relationship Id="rId19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slide" Target="slide8.xml"/><Relationship Id="rId14" Type="http://schemas.openxmlformats.org/officeDocument/2006/relationships/slide" Target="slide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catherineasquithgallery.com/uploads/posts/2021-02/thumbs/1613687658_44-p-fon-dlya-prezentatsii-po-muzike-dlya-detei-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60" y="0"/>
            <a:ext cx="12217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44066" y="2598003"/>
            <a:ext cx="56280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i="1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эрудит</a:t>
            </a:r>
            <a:endParaRPr lang="ru-RU" sz="6000" i="1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6341" y="4536995"/>
            <a:ext cx="4623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</a:t>
            </a:r>
            <a:endParaRPr lang="ru-RU" sz="2400" i="1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53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atherineasquithgallery.com/uploads/posts/2021-02/thumbs/1613687658_44-p-fon-dlya-prezentatsii-po-muzike-dlya-detei-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60" y="0"/>
            <a:ext cx="12217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https://avatars.mds.yandex.net/i?id=b22f64b200cea163d625581b3c3aac62-4240956-images-thumbs&amp;n=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BF"/>
              </a:clrFrom>
              <a:clrTo>
                <a:srgbClr val="FFFFB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980" y="5335618"/>
            <a:ext cx="1451020" cy="152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45983" y="150282"/>
            <a:ext cx="5404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Композиторы (3)</a:t>
            </a:r>
            <a:endParaRPr lang="ru-RU" sz="32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9555" y="735057"/>
            <a:ext cx="6529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зовут композитора?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6704" y="3992451"/>
            <a:ext cx="595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Дмитрий Борисович Кабалевский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66704" y="3469231"/>
            <a:ext cx="6336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Яковлевич </a:t>
            </a:r>
            <a:r>
              <a:rPr lang="ru-RU" sz="2800" dirty="0" err="1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Шаинский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66704" y="2946011"/>
            <a:ext cx="5095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Григорий Васильевич Гладков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66704" y="2422791"/>
            <a:ext cx="4752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Сергеевич Прокофьев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171" y="1632121"/>
            <a:ext cx="4197439" cy="419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4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562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562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atherineasquithgallery.com/uploads/posts/2021-02/thumbs/1613687658_44-p-fon-dlya-prezentatsii-po-muzike-dlya-detei-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60" y="0"/>
            <a:ext cx="12217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https://avatars.mds.yandex.net/i?id=b22f64b200cea163d625581b3c3aac62-4240956-images-thumbs&amp;n=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BF"/>
              </a:clrFrom>
              <a:clrTo>
                <a:srgbClr val="FFFFB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980" y="5335618"/>
            <a:ext cx="1451020" cy="152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45983" y="150282"/>
            <a:ext cx="5404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Композиторы (4)</a:t>
            </a:r>
            <a:endParaRPr lang="ru-RU" sz="32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9555" y="735057"/>
            <a:ext cx="6529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зовут композитора?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6704" y="3992451"/>
            <a:ext cx="595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Дмитрий Борисович Кабалевский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66704" y="3469231"/>
            <a:ext cx="6336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Яковлевич </a:t>
            </a:r>
            <a:r>
              <a:rPr lang="ru-RU" sz="2800" dirty="0" err="1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Шаинский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66704" y="2946011"/>
            <a:ext cx="5095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Григорий Васильевич Гладков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66704" y="2422791"/>
            <a:ext cx="4752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Сергеевич Прокофьев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555" y="1752900"/>
            <a:ext cx="3795571" cy="379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52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562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562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atherineasquithgallery.com/uploads/posts/2021-02/thumbs/1613687658_44-p-fon-dlya-prezentatsii-po-muzike-dlya-detei-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60" y="0"/>
            <a:ext cx="12217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https://avatars.mds.yandex.net/i?id=b22f64b200cea163d625581b3c3aac62-4240956-images-thumbs&amp;n=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BF"/>
              </a:clrFrom>
              <a:clrTo>
                <a:srgbClr val="FFFFB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980" y="5335618"/>
            <a:ext cx="1451020" cy="152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52798" y="115910"/>
            <a:ext cx="5460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лишнее (1)</a:t>
            </a:r>
            <a:endParaRPr lang="ru-RU" sz="32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7279" y="700685"/>
            <a:ext cx="93758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лишний предмет в ряду и скажи, почему он лишний</a:t>
            </a:r>
            <a:endParaRPr lang="ru-RU" sz="32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avatars.mds.yandex.net/i?id=449b40ef168e7676aaa5911e339a97f3af8b8178-9266552-images-thumbs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46" y="2505894"/>
            <a:ext cx="3292355" cy="2188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avatars.mds.yandex.net/i?id=750d2def45d3f98ed85a3e09f172e54d4289f417-9181093-images-thumbs&amp;n=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660" y="2678804"/>
            <a:ext cx="3504583" cy="201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avatars.mds.yandex.net/i?id=2214fdbb36747a33175853d6e6d873e226984b36-9848534-images-thumbs&amp;n=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072" y="2577528"/>
            <a:ext cx="2837312" cy="211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48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1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atherineasquithgallery.com/uploads/posts/2021-02/thumbs/1613687658_44-p-fon-dlya-prezentatsii-po-muzike-dlya-detei-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60" y="0"/>
            <a:ext cx="12217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https://avatars.mds.yandex.net/i?id=b22f64b200cea163d625581b3c3aac62-4240956-images-thumbs&amp;n=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BF"/>
              </a:clrFrom>
              <a:clrTo>
                <a:srgbClr val="FFFFB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980" y="5335618"/>
            <a:ext cx="1451020" cy="152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52798" y="115910"/>
            <a:ext cx="5460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лишнее (2)</a:t>
            </a:r>
            <a:endParaRPr lang="ru-RU" sz="32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7279" y="700685"/>
            <a:ext cx="93758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лишний предмет в ряду и скажи, почему он лишний</a:t>
            </a:r>
            <a:endParaRPr lang="ru-RU" sz="32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https://avatars.mds.yandex.net/i?id=482147ac9dcc396096429a0a54dd005f867f0424-8522161-images-thumbs&amp;n=1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2" r="13544"/>
          <a:stretch/>
        </p:blipFill>
        <p:spPr bwMode="auto">
          <a:xfrm>
            <a:off x="386366" y="2362678"/>
            <a:ext cx="3387144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avatars.mds.yandex.net/i?id=5cb374388b1fc4f2d17d66b88cf09c21f6d4a2ff-10966259-images-thumbs&amp;n=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69" y="2278357"/>
            <a:ext cx="2301285" cy="2301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avatars.mds.yandex.net/i?id=25e2511342159a4e0679a7cb459bc1e9c25ea0a9-10697312-images-thumbs&amp;n=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5713" y="2412185"/>
            <a:ext cx="3070777" cy="2301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982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1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atherineasquithgallery.com/uploads/posts/2021-02/thumbs/1613687658_44-p-fon-dlya-prezentatsii-po-muzike-dlya-detei-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60" y="0"/>
            <a:ext cx="12217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https://avatars.mds.yandex.net/i?id=b22f64b200cea163d625581b3c3aac62-4240956-images-thumbs&amp;n=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BF"/>
              </a:clrFrom>
              <a:clrTo>
                <a:srgbClr val="FFFFB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980" y="5335618"/>
            <a:ext cx="1451020" cy="152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52798" y="115910"/>
            <a:ext cx="5460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лишнее (3)</a:t>
            </a:r>
            <a:endParaRPr lang="ru-RU" sz="32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7279" y="700685"/>
            <a:ext cx="93758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лишний предмет в ряду и скажи, почему он лишний</a:t>
            </a:r>
            <a:endParaRPr lang="ru-RU" sz="32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s://avatars.mds.yandex.net/i?id=fc3160632545ab06473c83d73c137198e9c070cd-9769791-images-thumbs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326" y="2646959"/>
            <a:ext cx="3450510" cy="230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avatars.mds.yandex.net/i?id=a18d758ca4390d4db0d721c6c3a334f13ccdb2dd-4866644-images-thumbs&amp;n=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690" y="2646959"/>
            <a:ext cx="2940122" cy="230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avatars.mds.yandex.net/i?id=bb11bc99c69df3c359fe53e3f50420fa9f350e3e-4712318-images-thumbs&amp;n=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188" y="2650572"/>
            <a:ext cx="2296727" cy="229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95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71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atherineasquithgallery.com/uploads/posts/2021-02/thumbs/1613687658_44-p-fon-dlya-prezentatsii-po-muzike-dlya-detei-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60" y="0"/>
            <a:ext cx="12217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https://avatars.mds.yandex.net/i?id=b22f64b200cea163d625581b3c3aac62-4240956-images-thumbs&amp;n=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BF"/>
              </a:clrFrom>
              <a:clrTo>
                <a:srgbClr val="FFFFB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980" y="5335618"/>
            <a:ext cx="1451020" cy="152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52798" y="115910"/>
            <a:ext cx="5460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лишнее (4)</a:t>
            </a:r>
            <a:endParaRPr lang="ru-RU" sz="32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7279" y="700685"/>
            <a:ext cx="93758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лишний предмет в ряду и скажи, почему он лишний</a:t>
            </a:r>
            <a:endParaRPr lang="ru-RU" sz="32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avatars.mds.yandex.net/i?id=dd64fda87c1c9ee33a487778b84b47203f0c9b40-8310741-images-thumbs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67" y="2997401"/>
            <a:ext cx="3064144" cy="221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avatars.mds.yandex.net/i?id=d6b4a189d7d2b1daa56c629a2a888d118552b47c-9838181-images-thumbs&amp;n=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435" y="2997402"/>
            <a:ext cx="2384764" cy="221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avatars.mds.yandex.net/i?id=da9090f8556010a71a98a427f7d71fbc9a5deb4a-10349583-images-thumbs&amp;n=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099" y="2927786"/>
            <a:ext cx="2288000" cy="228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348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atherineasquithgallery.com/uploads/posts/2021-02/thumbs/1613687658_44-p-fon-dlya-prezentatsii-po-muzike-dlya-detei-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60" y="0"/>
            <a:ext cx="12217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33080" y="162596"/>
            <a:ext cx="11900079" cy="6532808"/>
          </a:xfrm>
          <a:prstGeom prst="roundRect">
            <a:avLst/>
          </a:prstGeom>
          <a:gradFill>
            <a:gsLst>
              <a:gs pos="0">
                <a:schemeClr val="accent4">
                  <a:satMod val="105000"/>
                  <a:tint val="67000"/>
                  <a:lumMod val="100000"/>
                  <a:alpha val="75000"/>
                </a:schemeClr>
              </a:gs>
              <a:gs pos="50000">
                <a:schemeClr val="accent4">
                  <a:lumMod val="105000"/>
                  <a:satMod val="103000"/>
                  <a:tint val="73000"/>
                  <a:alpha val="75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  <a:alpha val="75000"/>
                </a:schemeClr>
              </a:gs>
            </a:gsLst>
          </a:gradFill>
          <a:ln>
            <a:solidFill>
              <a:srgbClr val="7E4F04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31065" y="270457"/>
            <a:ext cx="48166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i="1" dirty="0" smtClean="0">
                <a:solidFill>
                  <a:srgbClr val="7E4F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</a:t>
            </a:r>
            <a:endParaRPr lang="ru-RU" sz="6600" i="1" dirty="0">
              <a:solidFill>
                <a:srgbClr val="7E4F0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1065" y="1739376"/>
            <a:ext cx="1034173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solidFill>
                  <a:srgbClr val="7E4F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состоит из трёх категорий, в каждой из которых четыре, возрастающих по сложности, вопроса. Правильный ответ будет либо загораться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зелёным</a:t>
            </a:r>
            <a:r>
              <a:rPr lang="ru-RU" sz="2800" dirty="0" smtClean="0">
                <a:solidFill>
                  <a:srgbClr val="7E4F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цветом, либо увеличиваться в размере (в зависимости от категории). Не правильные ответы будут либо загораться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красным</a:t>
            </a:r>
            <a:r>
              <a:rPr lang="ru-RU" sz="2800" dirty="0" smtClean="0">
                <a:solidFill>
                  <a:srgbClr val="7E4F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цветом, либ</a:t>
            </a:r>
            <a:r>
              <a:rPr lang="ru-RU" sz="2800" dirty="0" smtClean="0">
                <a:solidFill>
                  <a:srgbClr val="7E4F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покачиваться (в зависимости от категории). Задача – получить удовольствие от игры и набрать наибольшее количество очков.</a:t>
            </a:r>
            <a:endParaRPr lang="ru-RU" sz="2800" dirty="0">
              <a:solidFill>
                <a:srgbClr val="7E4F0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99007" y="5147287"/>
            <a:ext cx="65682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i="1" dirty="0" smtClean="0">
                <a:solidFill>
                  <a:srgbClr val="7E4F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Приятной игры!</a:t>
            </a:r>
            <a:endParaRPr lang="ru-RU" sz="6600" i="1" dirty="0">
              <a:solidFill>
                <a:srgbClr val="7E4F0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17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atherineasquithgallery.com/uploads/posts/2021-02/thumbs/1613687658_44-p-fon-dlya-prezentatsii-po-muzike-dlya-detei-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60" y="0"/>
            <a:ext cx="12217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6517" y="450761"/>
            <a:ext cx="33742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Звуки шумовых инструментов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3638" y="3991642"/>
            <a:ext cx="3051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лишнее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0605" y="2436645"/>
            <a:ext cx="3348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Композиторы</a:t>
            </a:r>
          </a:p>
        </p:txBody>
      </p:sp>
      <p:pic>
        <p:nvPicPr>
          <p:cNvPr id="4098" name="Picture 2" descr="https://avatars.mds.yandex.net/i?id=10adefe26594d2664892cdf7ccf819ed2e9ca5a2-9161202-images-thumbs&amp;n=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086" y="450761"/>
            <a:ext cx="1109731" cy="110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avatars.mds.yandex.net/i?id=10adefe26594d2664892cdf7ccf819ed2e9ca5a2-9161202-images-thumbs&amp;n=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8438" y1="70938" x2="48750" y2="37188"/>
                        <a14:foregroundMark x1="46563" y1="12812" x2="52188" y2="85938"/>
                        <a14:foregroundMark x1="33750" y1="44063" x2="84688" y2="68438"/>
                        <a14:foregroundMark x1="40625" y1="76563" x2="62813" y2="73125"/>
                        <a14:foregroundMark x1="39375" y1="73125" x2="47500" y2="89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529" y="453985"/>
            <a:ext cx="1109731" cy="110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avatars.mds.yandex.net/i?id=10adefe26594d2664892cdf7ccf819ed2e9ca5a2-9161202-images-thumbs&amp;n=13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391" y="450761"/>
            <a:ext cx="1109731" cy="110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avatars.mds.yandex.net/i?id=10adefe26594d2664892cdf7ccf819ed2e9ca5a2-9161202-images-thumbs&amp;n=13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043" y="2011254"/>
            <a:ext cx="1109731" cy="110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avatars.mds.yandex.net/i?id=10adefe26594d2664892cdf7ccf819ed2e9ca5a2-9161202-images-thumbs&amp;n=13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391" y="2011254"/>
            <a:ext cx="1109731" cy="110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avatars.mds.yandex.net/i?id=10adefe26594d2664892cdf7ccf819ed2e9ca5a2-9161202-images-thumbs&amp;n=13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529" y="2011254"/>
            <a:ext cx="1109731" cy="110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avatars.mds.yandex.net/i?id=10adefe26594d2664892cdf7ccf819ed2e9ca5a2-9161202-images-thumbs&amp;n=13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529" y="3698386"/>
            <a:ext cx="1109731" cy="110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avatars.mds.yandex.net/i?id=10adefe26594d2664892cdf7ccf819ed2e9ca5a2-9161202-images-thumbs&amp;n=13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085" y="3698386"/>
            <a:ext cx="1109731" cy="110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avatars.mds.yandex.net/i?id=10adefe26594d2664892cdf7ccf819ed2e9ca5a2-9161202-images-thumbs&amp;n=13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392" y="3698386"/>
            <a:ext cx="1109731" cy="110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avatars.mds.yandex.net/i?id=10adefe26594d2664892cdf7ccf819ed2e9ca5a2-9161202-images-thumbs&amp;n=13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255" y="3698386"/>
            <a:ext cx="1109731" cy="110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s://avatars.mds.yandex.net/i?id=10adefe26594d2664892cdf7ccf819ed2e9ca5a2-9161202-images-thumbs&amp;n=13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253" y="2011254"/>
            <a:ext cx="1109731" cy="110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avatars.mds.yandex.net/i?id=10adefe26594d2664892cdf7ccf819ed2e9ca5a2-9161202-images-thumbs&amp;n=13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252" y="450761"/>
            <a:ext cx="1109731" cy="110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19112" y="1489248"/>
            <a:ext cx="44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7E4F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dirty="0">
              <a:solidFill>
                <a:srgbClr val="7E4F0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40232" y="3085690"/>
            <a:ext cx="44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7E4F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dirty="0">
              <a:solidFill>
                <a:srgbClr val="7E4F0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54190" y="4737526"/>
            <a:ext cx="44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7E4F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dirty="0">
              <a:solidFill>
                <a:srgbClr val="7E4F0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83689" y="1465006"/>
            <a:ext cx="364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7E4F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77905" y="3060802"/>
            <a:ext cx="364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7E4F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77905" y="4737525"/>
            <a:ext cx="364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7E4F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83412" y="1465005"/>
            <a:ext cx="264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7E4F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83408" y="3060802"/>
            <a:ext cx="264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7E4F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81851" y="4737525"/>
            <a:ext cx="264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7E4F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177024" y="1465005"/>
            <a:ext cx="194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7E4F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200" dirty="0">
              <a:solidFill>
                <a:srgbClr val="7E4F0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177024" y="3060801"/>
            <a:ext cx="194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7E4F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171958" y="4758511"/>
            <a:ext cx="194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7E4F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32" name="Picture 2" descr="https://avatars.mds.yandex.net/i?id=b22f64b200cea163d625581b3c3aac62-4240956-images-thumbs&amp;n=13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BF"/>
              </a:clrFrom>
              <a:clrTo>
                <a:srgbClr val="FFFFB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980" y="5335618"/>
            <a:ext cx="1451020" cy="152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5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atherineasquithgallery.com/uploads/posts/2021-02/thumbs/1613687658_44-p-fon-dlya-prezentatsii-po-muzike-dlya-detei-4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60" y="0"/>
            <a:ext cx="12217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https://avatars.mds.yandex.net/i?id=b22f64b200cea163d625581b3c3aac62-4240956-images-thumbs&amp;n=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BF"/>
              </a:clrFrom>
              <a:clrTo>
                <a:srgbClr val="FFFFB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980" y="5335618"/>
            <a:ext cx="1451020" cy="152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25142" y="181569"/>
            <a:ext cx="69159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Звуки шумовых инструментов (1)</a:t>
            </a:r>
            <a:endParaRPr lang="ru-RU" sz="32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8158" y="797121"/>
            <a:ext cx="6864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Угадайте звук шумового  инструмента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355243c2433b83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6693" y="3230631"/>
            <a:ext cx="1155879" cy="11558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09403" y="2074863"/>
            <a:ext cx="33385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Колокольчик</a:t>
            </a:r>
            <a:endParaRPr lang="ru-RU" sz="44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70285" y="4386510"/>
            <a:ext cx="34776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Треугольник</a:t>
            </a:r>
            <a:endParaRPr lang="ru-RU" sz="44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72598" y="2117462"/>
            <a:ext cx="35299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Металлофон</a:t>
            </a:r>
            <a:endParaRPr lang="ru-RU" sz="44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33604" y="4386510"/>
            <a:ext cx="2472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Маракас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95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AD4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AD4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atherineasquithgallery.com/uploads/posts/2021-02/thumbs/1613687658_44-p-fon-dlya-prezentatsii-po-muzike-dlya-detei-4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60" y="0"/>
            <a:ext cx="12217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https://avatars.mds.yandex.net/i?id=b22f64b200cea163d625581b3c3aac62-4240956-images-thumbs&amp;n=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BF"/>
              </a:clrFrom>
              <a:clrTo>
                <a:srgbClr val="FFFFB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980" y="5335618"/>
            <a:ext cx="1451020" cy="152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12761" y="179163"/>
            <a:ext cx="60755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Звуки шумовых инструментов (2)</a:t>
            </a:r>
            <a:endParaRPr lang="ru-RU" sz="32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096" y="763938"/>
            <a:ext cx="60519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Угадайте звук шумового  инструмента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maracas-fast-intro_m164nbv_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3730" y="3158542"/>
            <a:ext cx="1246031" cy="12460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84621" y="1944781"/>
            <a:ext cx="26659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Трещотка</a:t>
            </a:r>
            <a:endParaRPr lang="ru-RU" sz="44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10351" y="4096589"/>
            <a:ext cx="22580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Бубен</a:t>
            </a:r>
            <a:endParaRPr lang="ru-RU" sz="44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53082" y="1944781"/>
            <a:ext cx="27174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Маракас</a:t>
            </a:r>
            <a:endParaRPr lang="ru-RU" sz="44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86724" y="4096589"/>
            <a:ext cx="23016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Бубенцы</a:t>
            </a:r>
            <a:endParaRPr lang="ru-RU" sz="44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30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AD4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AD4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atherineasquithgallery.com/uploads/posts/2021-02/thumbs/1613687658_44-p-fon-dlya-prezentatsii-po-muzike-dlya-detei-4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60" y="0"/>
            <a:ext cx="12217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https://avatars.mds.yandex.net/i?id=b22f64b200cea163d625581b3c3aac62-4240956-images-thumbs&amp;n=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BF"/>
              </a:clrFrom>
              <a:clrTo>
                <a:srgbClr val="FFFFB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980" y="5335618"/>
            <a:ext cx="1451020" cy="152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e080047ed227ef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5730" y="3051020"/>
            <a:ext cx="1379041" cy="137904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45333" y="70863"/>
            <a:ext cx="60755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Звуки шумовых инструментов (3)</a:t>
            </a:r>
            <a:endParaRPr lang="ru-RU" sz="32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2285" y="726501"/>
            <a:ext cx="60519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Угадайте звук шумового  инструмента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08242" y="1883134"/>
            <a:ext cx="32712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Металлофон</a:t>
            </a:r>
            <a:endParaRPr lang="ru-RU" sz="44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05212" y="4021229"/>
            <a:ext cx="3374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Кастаньеты</a:t>
            </a:r>
            <a:endParaRPr lang="ru-RU" sz="44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75808" y="1873979"/>
            <a:ext cx="36060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Колокольчики</a:t>
            </a:r>
            <a:endParaRPr lang="ru-RU" sz="44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84901" y="4121239"/>
            <a:ext cx="27560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Ксилофон</a:t>
            </a:r>
            <a:endParaRPr lang="ru-RU" sz="44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2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AD4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AD4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atherineasquithgallery.com/uploads/posts/2021-02/thumbs/1613687658_44-p-fon-dlya-prezentatsii-po-muzike-dlya-detei-4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60" y="0"/>
            <a:ext cx="12217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https://avatars.mds.yandex.net/i?id=b22f64b200cea163d625581b3c3aac62-4240956-images-thumbs&amp;n=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BF"/>
              </a:clrFrom>
              <a:clrTo>
                <a:srgbClr val="FFFFB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980" y="5335618"/>
            <a:ext cx="1451020" cy="152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5333" y="166283"/>
            <a:ext cx="60755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Звуки шумовых инструментов (4)</a:t>
            </a:r>
            <a:endParaRPr lang="ru-RU" sz="32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3952" y="917341"/>
            <a:ext cx="60519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Угадайте звук шумового  инструмента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1585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6729" y="3129567"/>
            <a:ext cx="1147673" cy="11476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79972" y="4008429"/>
            <a:ext cx="36962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Трещотка</a:t>
            </a:r>
            <a:endParaRPr lang="ru-RU" sz="44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07628" y="1903545"/>
            <a:ext cx="22409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Тарелки</a:t>
            </a:r>
            <a:endParaRPr lang="ru-RU" sz="44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49908" y="1903544"/>
            <a:ext cx="26015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Ксилофон</a:t>
            </a:r>
            <a:endParaRPr lang="ru-RU" sz="44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50194" y="4124929"/>
            <a:ext cx="2400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Маракас</a:t>
            </a:r>
            <a:endParaRPr lang="ru-RU" sz="44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70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AD4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AD4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atherineasquithgallery.com/uploads/posts/2021-02/thumbs/1613687658_44-p-fon-dlya-prezentatsii-po-muzike-dlya-detei-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60" y="0"/>
            <a:ext cx="12217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https://avatars.mds.yandex.net/i?id=b22f64b200cea163d625581b3c3aac62-4240956-images-thumbs&amp;n=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BF"/>
              </a:clrFrom>
              <a:clrTo>
                <a:srgbClr val="FFFFB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980" y="5335618"/>
            <a:ext cx="1451020" cy="152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45983" y="150282"/>
            <a:ext cx="5404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Композиторы (1)</a:t>
            </a:r>
            <a:endParaRPr lang="ru-RU" sz="32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9555" y="735057"/>
            <a:ext cx="6529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зовут композитора?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6704" y="3992451"/>
            <a:ext cx="595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Дмитрий Борисович Кабалевский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66704" y="3469231"/>
            <a:ext cx="6336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Яковлевич </a:t>
            </a:r>
            <a:r>
              <a:rPr lang="ru-RU" sz="2800" dirty="0" err="1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Шаинский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66704" y="2946011"/>
            <a:ext cx="5095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Григорий Васильевич Гладков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66704" y="2422791"/>
            <a:ext cx="4752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Сергеевич Прокофьев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290" y="1843052"/>
            <a:ext cx="3580158" cy="371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59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562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562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atherineasquithgallery.com/uploads/posts/2021-02/thumbs/1613687658_44-p-fon-dlya-prezentatsii-po-muzike-dlya-detei-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60" y="0"/>
            <a:ext cx="12217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https://avatars.mds.yandex.net/i?id=b22f64b200cea163d625581b3c3aac62-4240956-images-thumbs&amp;n=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BF"/>
              </a:clrFrom>
              <a:clrTo>
                <a:srgbClr val="FFFFB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980" y="5335618"/>
            <a:ext cx="1451020" cy="152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45983" y="150282"/>
            <a:ext cx="5404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Композиторы (2)</a:t>
            </a:r>
            <a:endParaRPr lang="ru-RU" sz="32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9555" y="735057"/>
            <a:ext cx="6529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зовут композитора?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6704" y="3992451"/>
            <a:ext cx="595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Дмитрий Борисович Кабалевский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66704" y="3469231"/>
            <a:ext cx="6336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Яковлевич </a:t>
            </a:r>
            <a:r>
              <a:rPr lang="ru-RU" sz="2800" dirty="0" err="1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Шаинский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66704" y="2946011"/>
            <a:ext cx="5095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Григорий Васильевич Гладков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66704" y="2422791"/>
            <a:ext cx="4752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823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Сергеевич Прокофьев</a:t>
            </a:r>
            <a:endParaRPr lang="ru-RU" sz="2800" dirty="0">
              <a:solidFill>
                <a:srgbClr val="3823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668" y="1752555"/>
            <a:ext cx="2696630" cy="409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74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562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562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290</Words>
  <Application>Microsoft Office PowerPoint</Application>
  <PresentationFormat>Широкоэкранный</PresentationFormat>
  <Paragraphs>76</Paragraphs>
  <Slides>15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Чендылова Марина</dc:creator>
  <cp:lastModifiedBy>Чендылова Марина</cp:lastModifiedBy>
  <cp:revision>44</cp:revision>
  <dcterms:created xsi:type="dcterms:W3CDTF">2023-10-10T04:27:15Z</dcterms:created>
  <dcterms:modified xsi:type="dcterms:W3CDTF">2023-11-07T08:36:03Z</dcterms:modified>
</cp:coreProperties>
</file>