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8" r:id="rId11"/>
    <p:sldId id="279" r:id="rId12"/>
    <p:sldId id="267" r:id="rId13"/>
    <p:sldId id="273" r:id="rId14"/>
    <p:sldId id="274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302"/>
    <a:srgbClr val="7E4F04"/>
    <a:srgbClr val="FFE07D"/>
    <a:srgbClr val="5A345A"/>
    <a:srgbClr val="9F5915"/>
    <a:srgbClr val="A05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2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8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6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1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9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4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6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5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EAF7-BBE1-42BE-874F-544F418B4F8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0DA85-B4BD-41C1-B52F-42DC2C9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9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.xml"/><Relationship Id="rId3" Type="http://schemas.openxmlformats.org/officeDocument/2006/relationships/slide" Target="slide4.xml"/><Relationship Id="rId7" Type="http://schemas.microsoft.com/office/2007/relationships/hdphoto" Target="../media/hdphoto1.wdp"/><Relationship Id="rId12" Type="http://schemas.openxmlformats.org/officeDocument/2006/relationships/slide" Target="slide13.xml"/><Relationship Id="rId17" Type="http://schemas.openxmlformats.org/officeDocument/2006/relationships/slide" Target="slide7.xml"/><Relationship Id="rId2" Type="http://schemas.openxmlformats.org/officeDocument/2006/relationships/image" Target="../media/image1.jpeg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9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4066" y="2598003"/>
            <a:ext cx="5628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эрудит</a:t>
            </a:r>
            <a:endParaRPr lang="ru-RU" sz="6000" i="1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6341" y="4536995"/>
            <a:ext cx="462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sz="2400" i="1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5983" y="150282"/>
            <a:ext cx="540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Композиторы (3)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55" y="735057"/>
            <a:ext cx="652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композитора?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6704" y="3992451"/>
            <a:ext cx="595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Борисович Кабалевский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704" y="3469231"/>
            <a:ext cx="633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Яковлевич </a:t>
            </a:r>
            <a:r>
              <a:rPr lang="ru-RU" sz="2800" dirty="0" err="1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Шаинский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6704" y="2946011"/>
            <a:ext cx="509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Васильевич Гладков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6704" y="2422791"/>
            <a:ext cx="475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Сергеевич Прокофьев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71" y="1632121"/>
            <a:ext cx="4197439" cy="41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756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756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5983" y="150282"/>
            <a:ext cx="540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Композиторы (4)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55" y="735057"/>
            <a:ext cx="652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композитора?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6704" y="3992451"/>
            <a:ext cx="595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Борисович Кабалевский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704" y="3469231"/>
            <a:ext cx="633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Яковлевич </a:t>
            </a:r>
            <a:r>
              <a:rPr lang="ru-RU" sz="2800" dirty="0" err="1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Шаинский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6704" y="2946011"/>
            <a:ext cx="509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Васильевич Гладков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6704" y="2422791"/>
            <a:ext cx="475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Сергеевич Прокофьев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1752900"/>
            <a:ext cx="3795571" cy="37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756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756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798" y="115910"/>
            <a:ext cx="546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 (1)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279" y="700685"/>
            <a:ext cx="9375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лишний предмет в ряду и скажи, почему он лишний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i?id=449b40ef168e7676aaa5911e339a97f3af8b8178-9266552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6" y="2505894"/>
            <a:ext cx="3292355" cy="21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750d2def45d3f98ed85a3e09f172e54d4289f417-918109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60" y="2678804"/>
            <a:ext cx="3504583" cy="20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i?id=2214fdbb36747a33175853d6e6d873e226984b36-9848534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72" y="2577528"/>
            <a:ext cx="2837312" cy="21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8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798" y="115910"/>
            <a:ext cx="546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 (2)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279" y="700685"/>
            <a:ext cx="9375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лишний предмет в ряду и скажи, почему он лишний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avatars.mds.yandex.net/i?id=482147ac9dcc396096429a0a54dd005f867f0424-8522161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13544"/>
          <a:stretch/>
        </p:blipFill>
        <p:spPr bwMode="auto">
          <a:xfrm>
            <a:off x="386366" y="2362678"/>
            <a:ext cx="3387144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i?id=5cb374388b1fc4f2d17d66b88cf09c21f6d4a2ff-10966259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69" y="2278357"/>
            <a:ext cx="2301285" cy="230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i?id=25e2511342159a4e0679a7cb459bc1e9c25ea0a9-10697312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13" y="2412185"/>
            <a:ext cx="3070777" cy="230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798" y="115910"/>
            <a:ext cx="546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 (3)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279" y="700685"/>
            <a:ext cx="9375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лишний предмет в ряду и скажи, почему он лишний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i?id=fc3160632545ab06473c83d73c137198e9c070cd-9769791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26" y="2646959"/>
            <a:ext cx="3450510" cy="230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i?id=a18d758ca4390d4db0d721c6c3a334f13ccdb2dd-4866644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690" y="2646959"/>
            <a:ext cx="2940122" cy="230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i?id=bb11bc99c69df3c359fe53e3f50420fa9f350e3e-471231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" y="2650572"/>
            <a:ext cx="2296727" cy="22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798" y="115910"/>
            <a:ext cx="546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 (4)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279" y="700685"/>
            <a:ext cx="9375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лишний предмет в ряду и скажи, почему он лишний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avatars.mds.yandex.net/i?id=dd64fda87c1c9ee33a487778b84b47203f0c9b40-8310741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7" y="2997401"/>
            <a:ext cx="3064144" cy="22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d6b4a189d7d2b1daa56c629a2a888d118552b47c-9838181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35" y="2997402"/>
            <a:ext cx="2384764" cy="22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i?id=da9090f8556010a71a98a427f7d71fbc9a5deb4a-10349583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99" y="2927786"/>
            <a:ext cx="2288000" cy="2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3080" y="162596"/>
            <a:ext cx="11900079" cy="6532808"/>
          </a:xfrm>
          <a:prstGeom prst="roundRect">
            <a:avLst/>
          </a:prstGeom>
          <a:gradFill>
            <a:gsLst>
              <a:gs pos="0">
                <a:schemeClr val="accent4">
                  <a:satMod val="105000"/>
                  <a:tint val="67000"/>
                  <a:lumMod val="100000"/>
                  <a:alpha val="75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75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75000"/>
                </a:schemeClr>
              </a:gs>
            </a:gsLst>
          </a:gradFill>
          <a:ln>
            <a:solidFill>
              <a:srgbClr val="7E4F0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31065" y="270457"/>
            <a:ext cx="4816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endParaRPr lang="ru-RU" sz="6600" i="1" dirty="0">
              <a:solidFill>
                <a:srgbClr val="7E4F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065" y="1739376"/>
            <a:ext cx="103417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состоит из трёх категорий, в каждой из которых четыре, возрастающих по сложности, вопроса. Правильный ответ будет либо загораться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зелёным</a:t>
            </a:r>
            <a:r>
              <a:rPr lang="ru-RU" sz="2800" dirty="0" smtClean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цветом, либо увеличиваться в размере (в зависимости от категории). Не правильные ответы будут либо загораться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</a:t>
            </a:r>
            <a:r>
              <a:rPr lang="ru-RU" sz="2800" dirty="0" smtClean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цветом, либ</a:t>
            </a:r>
            <a:r>
              <a:rPr lang="ru-RU" sz="2800" dirty="0" smtClean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покачиваться (в зависимости от категории). Задача – получить удовольствие от игры и набрать наибольшее количество очков.</a:t>
            </a:r>
            <a:endParaRPr lang="ru-RU" sz="2800" dirty="0">
              <a:solidFill>
                <a:srgbClr val="7E4F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007" y="5147287"/>
            <a:ext cx="6568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Приятной игры!</a:t>
            </a:r>
            <a:endParaRPr lang="ru-RU" sz="6600" i="1" dirty="0">
              <a:solidFill>
                <a:srgbClr val="7E4F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517" y="450761"/>
            <a:ext cx="3374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шумовых инструментов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638" y="3991642"/>
            <a:ext cx="305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605" y="2436645"/>
            <a:ext cx="334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Композиторы</a:t>
            </a:r>
          </a:p>
        </p:txBody>
      </p:sp>
      <p:pic>
        <p:nvPicPr>
          <p:cNvPr id="4098" name="Picture 2" descr="https://avatars.mds.yandex.net/i?id=10adefe26594d2664892cdf7ccf819ed2e9ca5a2-9161202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6" y="450761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10adefe26594d2664892cdf7ccf819ed2e9ca5a2-9161202-images-thumbs&amp;n=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438" y1="70938" x2="48750" y2="37188"/>
                        <a14:foregroundMark x1="46563" y1="12812" x2="52188" y2="85938"/>
                        <a14:foregroundMark x1="33750" y1="44063" x2="84688" y2="68438"/>
                        <a14:foregroundMark x1="40625" y1="76563" x2="62813" y2="73125"/>
                        <a14:foregroundMark x1="39375" y1="73125" x2="47500" y2="8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29" y="453985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i?id=10adefe26594d2664892cdf7ccf819ed2e9ca5a2-9161202-images-thumbs&amp;n=1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91" y="450761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i?id=10adefe26594d2664892cdf7ccf819ed2e9ca5a2-9161202-images-thumbs&amp;n=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43" y="2011254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i?id=10adefe26594d2664892cdf7ccf819ed2e9ca5a2-9161202-images-thumbs&amp;n=1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91" y="2011254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i?id=10adefe26594d2664892cdf7ccf819ed2e9ca5a2-9161202-images-thumbs&amp;n=1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29" y="2011254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i?id=10adefe26594d2664892cdf7ccf819ed2e9ca5a2-9161202-images-thumbs&amp;n=1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29" y="3698386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i?id=10adefe26594d2664892cdf7ccf819ed2e9ca5a2-9161202-images-thumbs&amp;n=1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5" y="3698386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i?id=10adefe26594d2664892cdf7ccf819ed2e9ca5a2-9161202-images-thumbs&amp;n=1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92" y="3698386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i?id=10adefe26594d2664892cdf7ccf819ed2e9ca5a2-9161202-images-thumbs&amp;n=1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55" y="3698386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i?id=10adefe26594d2664892cdf7ccf819ed2e9ca5a2-9161202-images-thumbs&amp;n=1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53" y="2011254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vatars.mds.yandex.net/i?id=10adefe26594d2664892cdf7ccf819ed2e9ca5a2-9161202-images-thumbs&amp;n=1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52" y="450761"/>
            <a:ext cx="1109731" cy="1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9112" y="1489248"/>
            <a:ext cx="44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>
              <a:solidFill>
                <a:srgbClr val="7E4F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0232" y="3085690"/>
            <a:ext cx="44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>
              <a:solidFill>
                <a:srgbClr val="7E4F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4190" y="4737526"/>
            <a:ext cx="44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>
              <a:solidFill>
                <a:srgbClr val="7E4F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3689" y="1465006"/>
            <a:ext cx="36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7905" y="3060802"/>
            <a:ext cx="36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7905" y="4737525"/>
            <a:ext cx="36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83412" y="1465005"/>
            <a:ext cx="26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83408" y="3060802"/>
            <a:ext cx="26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1851" y="4737525"/>
            <a:ext cx="26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77024" y="1465005"/>
            <a:ext cx="19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dirty="0">
              <a:solidFill>
                <a:srgbClr val="7E4F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77024" y="3060801"/>
            <a:ext cx="19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71958" y="4758511"/>
            <a:ext cx="19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E4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2" name="Picture 2" descr="https://avatars.mds.yandex.net/i?id=b22f64b200cea163d625581b3c3aac62-4240956-images-thumbs&amp;n=13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5142" y="181569"/>
            <a:ext cx="691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шумовых инструментов (1)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158" y="797121"/>
            <a:ext cx="686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 звук шумового  инструмента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355243c2433b8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6693" y="3230631"/>
            <a:ext cx="1155879" cy="1155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9403" y="2074863"/>
            <a:ext cx="3338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0285" y="4386510"/>
            <a:ext cx="3477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2598" y="2117462"/>
            <a:ext cx="3529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Металлофон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3604" y="4386510"/>
            <a:ext cx="2472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5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2761" y="179163"/>
            <a:ext cx="607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шумовых инструментов (2)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096" y="763938"/>
            <a:ext cx="605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 звук шумового  инструмента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aracas-fast-intro_m164nb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3730" y="3158542"/>
            <a:ext cx="1246031" cy="1246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4621" y="1944781"/>
            <a:ext cx="2665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Трещотка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0351" y="4096589"/>
            <a:ext cx="2258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Бубен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3082" y="1944781"/>
            <a:ext cx="2717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6724" y="4096589"/>
            <a:ext cx="2301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Бубенцы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080047ed227e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730" y="3051020"/>
            <a:ext cx="1379041" cy="13790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5333" y="70863"/>
            <a:ext cx="607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шумовых инструментов (3)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285" y="726501"/>
            <a:ext cx="605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 звук шумового  инструмента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242" y="1883134"/>
            <a:ext cx="3271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Металлофон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5212" y="4021229"/>
            <a:ext cx="3374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Кастаньеты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5808" y="1873979"/>
            <a:ext cx="3606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Колокольчики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4901" y="4121239"/>
            <a:ext cx="2756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Ксилофон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5333" y="166283"/>
            <a:ext cx="607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шумовых инструментов (4)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952" y="917341"/>
            <a:ext cx="605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 звук шумового  инструмента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158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6729" y="3129567"/>
            <a:ext cx="1147673" cy="1147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9972" y="4008429"/>
            <a:ext cx="3696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Трещотка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7628" y="1903545"/>
            <a:ext cx="224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Тарелки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908" y="1903544"/>
            <a:ext cx="2601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Ксилофон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0194" y="4124929"/>
            <a:ext cx="240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</a:t>
            </a:r>
            <a:endParaRPr lang="ru-RU" sz="44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5983" y="150282"/>
            <a:ext cx="540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Композиторы (1)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55" y="735057"/>
            <a:ext cx="652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композитора?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6704" y="3992451"/>
            <a:ext cx="595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Борисович Кабалевский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704" y="3469231"/>
            <a:ext cx="633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Яковлевич </a:t>
            </a:r>
            <a:r>
              <a:rPr lang="ru-RU" sz="2800" dirty="0" err="1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Шаинский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6704" y="2946011"/>
            <a:ext cx="509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Васильевич Гладков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6704" y="2422791"/>
            <a:ext cx="475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Сергеевич Прокофьев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0" y="1843052"/>
            <a:ext cx="3580158" cy="37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756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756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thumbs/1613687658_44-p-fon-dlya-prezentatsii-po-muzike-dlya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0" y="0"/>
            <a:ext cx="12217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b22f64b200cea163d625581b3c3aac62-4240956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BF"/>
              </a:clrFrom>
              <a:clrTo>
                <a:srgbClr val="FFFFB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5335618"/>
            <a:ext cx="1451020" cy="15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5983" y="150282"/>
            <a:ext cx="540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Композиторы (2)</a:t>
            </a:r>
            <a:endParaRPr lang="ru-RU" sz="32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55" y="735057"/>
            <a:ext cx="652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композитора?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6704" y="3992451"/>
            <a:ext cx="595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Борисович Кабалевский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704" y="3469231"/>
            <a:ext cx="633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Яковлевич </a:t>
            </a:r>
            <a:r>
              <a:rPr lang="ru-RU" sz="2800" dirty="0" err="1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Шаинский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6704" y="2946011"/>
            <a:ext cx="509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Васильевич Гладков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6704" y="2422791"/>
            <a:ext cx="475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823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Сергеевич Прокофьев</a:t>
            </a:r>
            <a:endParaRPr lang="ru-RU" sz="2800" dirty="0">
              <a:solidFill>
                <a:srgbClr val="3823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68" y="1752555"/>
            <a:ext cx="2696630" cy="40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756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756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290</Words>
  <Application>Microsoft Office PowerPoint</Application>
  <PresentationFormat>Широкоэкранный</PresentationFormat>
  <Paragraphs>76</Paragraphs>
  <Slides>15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Чендылова Марина</dc:creator>
  <cp:lastModifiedBy>Чендылова Марина</cp:lastModifiedBy>
  <cp:revision>44</cp:revision>
  <dcterms:created xsi:type="dcterms:W3CDTF">2023-10-10T04:27:15Z</dcterms:created>
  <dcterms:modified xsi:type="dcterms:W3CDTF">2023-11-07T08:36:03Z</dcterms:modified>
</cp:coreProperties>
</file>