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handoutMasterIdLst>
    <p:handoutMasterId r:id="rId20"/>
  </p:handoutMasterIdLst>
  <p:sldIdLst>
    <p:sldId id="404" r:id="rId2"/>
    <p:sldId id="410" r:id="rId3"/>
    <p:sldId id="386" r:id="rId4"/>
    <p:sldId id="387" r:id="rId5"/>
    <p:sldId id="388" r:id="rId6"/>
    <p:sldId id="389" r:id="rId7"/>
    <p:sldId id="390" r:id="rId8"/>
    <p:sldId id="391" r:id="rId9"/>
    <p:sldId id="393" r:id="rId10"/>
    <p:sldId id="394" r:id="rId11"/>
    <p:sldId id="395" r:id="rId12"/>
    <p:sldId id="396" r:id="rId13"/>
    <p:sldId id="397" r:id="rId14"/>
    <p:sldId id="398" r:id="rId15"/>
    <p:sldId id="399" r:id="rId16"/>
    <p:sldId id="400" r:id="rId17"/>
    <p:sldId id="411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62" autoAdjust="0"/>
  </p:normalViewPr>
  <p:slideViewPr>
    <p:cSldViewPr>
      <p:cViewPr varScale="1">
        <p:scale>
          <a:sx n="69" d="100"/>
          <a:sy n="69" d="100"/>
        </p:scale>
        <p:origin x="-140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100" d="100"/>
          <a:sy n="100" d="100"/>
        </p:scale>
        <p:origin x="-1890" y="108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B22E12-FE38-433D-87F4-87F22E935313}" type="datetimeFigureOut">
              <a:rPr lang="ru-RU" smtClean="0"/>
              <a:pPr/>
              <a:t>22.12.2015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6573EC-2FEA-42A8-8533-6CD8729C38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138059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4D8D8A-BEE7-4277-90FB-25144AC51335}" type="datetimeFigureOut">
              <a:rPr lang="ru-RU" smtClean="0"/>
              <a:pPr/>
              <a:t>22.12.2015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903514-771E-48D0-A6F0-5F3A8ED37F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872646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Слайд демонстрируется в начале на стенку без экрана. Дети входят  под музыку, выполняют движения садятся на стулья. Опускаем экран.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03514-771E-48D0-A6F0-5F3A8ED37F81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094597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03514-771E-48D0-A6F0-5F3A8ED37F81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256775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03514-771E-48D0-A6F0-5F3A8ED37F81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143411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03514-771E-48D0-A6F0-5F3A8ED37F81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7300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6"/>
            <a:ext cx="5637011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7AD2B-E2B1-4162-85B6-B2CF1A5DB4CF}" type="datetimeFigureOut">
              <a:rPr lang="ru-RU" smtClean="0"/>
              <a:pPr/>
              <a:t>22.12.2015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54291-16F8-4B0C-B7C3-A4C15699A54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2" y="3132291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advClick="0" advTm="52000">
    <p:wipe dir="d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7AD2B-E2B1-4162-85B6-B2CF1A5DB4CF}" type="datetimeFigureOut">
              <a:rPr lang="ru-RU" smtClean="0"/>
              <a:pPr/>
              <a:t>22.12.2015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54291-16F8-4B0C-B7C3-A4C15699A5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52000">
    <p:wipe dir="d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9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4" y="731520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7AD2B-E2B1-4162-85B6-B2CF1A5DB4CF}" type="datetimeFigureOut">
              <a:rPr lang="ru-RU" smtClean="0"/>
              <a:pPr/>
              <a:t>22.12.2015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54291-16F8-4B0C-B7C3-A4C15699A5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52000">
    <p:wipe dir="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7AD2B-E2B1-4162-85B6-B2CF1A5DB4CF}" type="datetimeFigureOut">
              <a:rPr lang="ru-RU" smtClean="0"/>
              <a:pPr/>
              <a:t>22.12.2015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54291-16F8-4B0C-B7C3-A4C15699A54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 advClick="0" advTm="52000">
    <p:wipe dir="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7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2"/>
            <a:ext cx="5970495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7AD2B-E2B1-4162-85B6-B2CF1A5DB4CF}" type="datetimeFigureOut">
              <a:rPr lang="ru-RU" smtClean="0"/>
              <a:pPr/>
              <a:t>22.12.2015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54291-16F8-4B0C-B7C3-A4C15699A5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52000">
    <p:wipe dir="d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7AD2B-E2B1-4162-85B6-B2CF1A5DB4CF}" type="datetimeFigureOut">
              <a:rPr lang="ru-RU" smtClean="0"/>
              <a:pPr/>
              <a:t>22.12.2015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54291-16F8-4B0C-B7C3-A4C15699A54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 advClick="0" advTm="52000">
    <p:wipe dir="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3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7AD2B-E2B1-4162-85B6-B2CF1A5DB4CF}" type="datetimeFigureOut">
              <a:rPr lang="ru-RU" smtClean="0"/>
              <a:pPr/>
              <a:t>22.12.2015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54291-16F8-4B0C-B7C3-A4C15699A54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advClick="0" advTm="52000">
    <p:wipe dir="d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7AD2B-E2B1-4162-85B6-B2CF1A5DB4CF}" type="datetimeFigureOut">
              <a:rPr lang="ru-RU" smtClean="0"/>
              <a:pPr/>
              <a:t>22.12.2015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54291-16F8-4B0C-B7C3-A4C15699A5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52000">
    <p:wipe dir="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7AD2B-E2B1-4162-85B6-B2CF1A5DB4CF}" type="datetimeFigureOut">
              <a:rPr lang="ru-RU" smtClean="0"/>
              <a:pPr/>
              <a:t>22.12.2015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54291-16F8-4B0C-B7C3-A4C15699A5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52000">
    <p:wipe dir="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6" y="2209801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6" y="731521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6" y="3497803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7AD2B-E2B1-4162-85B6-B2CF1A5DB4CF}" type="datetimeFigureOut">
              <a:rPr lang="ru-RU" smtClean="0"/>
              <a:pPr/>
              <a:t>22.12.2015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54291-16F8-4B0C-B7C3-A4C15699A5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52000">
    <p:wipe dir="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7"/>
            <a:ext cx="3694115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7AD2B-E2B1-4162-85B6-B2CF1A5DB4CF}" type="datetimeFigureOut">
              <a:rPr lang="ru-RU" smtClean="0"/>
              <a:pPr/>
              <a:t>22.12.2015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54291-16F8-4B0C-B7C3-A4C15699A54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9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advClick="0" advTm="52000">
    <p:wipe dir="d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90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1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327AD2B-E2B1-4162-85B6-B2CF1A5DB4CF}" type="datetimeFigureOut">
              <a:rPr lang="ru-RU" smtClean="0"/>
              <a:pPr/>
              <a:t>22.12.2015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1" y="6172201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1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1654291-16F8-4B0C-B7C3-A4C15699A54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advClick="0" advTm="52000">
    <p:wipe dir="d"/>
  </p:transition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emf"/><Relationship Id="rId4" Type="http://schemas.openxmlformats.org/officeDocument/2006/relationships/image" Target="../media/image40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emf"/><Relationship Id="rId4" Type="http://schemas.openxmlformats.org/officeDocument/2006/relationships/image" Target="../media/image43.e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88475" y="14943"/>
            <a:ext cx="9226862" cy="695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59976" y="188640"/>
            <a:ext cx="5004112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Зимние  </a:t>
            </a:r>
          </a:p>
          <a:p>
            <a:pPr algn="ctr"/>
            <a:r>
              <a:rPr lang="ru-RU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виды спорта</a:t>
            </a:r>
            <a:endParaRPr lang="ru-RU" sz="5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03502205"/>
      </p:ext>
    </p:extLst>
  </p:cSld>
  <p:clrMapOvr>
    <a:masterClrMapping/>
  </p:clrMapOvr>
  <p:transition advClick="0" advTm="52000"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19246" y="2852936"/>
            <a:ext cx="6746119" cy="37890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67798" y="260648"/>
            <a:ext cx="2453865" cy="2592288"/>
          </a:xfrm>
          <a:prstGeom prst="roundRect">
            <a:avLst>
              <a:gd name="adj" fmla="val 17111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2589245" cy="26642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271522469"/>
      </p:ext>
    </p:extLst>
  </p:cSld>
  <p:clrMapOvr>
    <a:masterClrMapping/>
  </p:clrMapOvr>
  <p:transition advClick="0" advTm="5200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54560" y="2468259"/>
            <a:ext cx="5978624" cy="43115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16631"/>
            <a:ext cx="2437631" cy="237759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542" y="116631"/>
            <a:ext cx="2531233" cy="24965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225430"/>
      </p:ext>
    </p:extLst>
  </p:cSld>
  <p:clrMapOvr>
    <a:masterClrMapping/>
  </p:clrMapOvr>
  <p:transition advClick="0" advTm="5200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636912"/>
            <a:ext cx="6075040" cy="411077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2358837" cy="24482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84442" y="116632"/>
            <a:ext cx="2535498" cy="23762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723147977"/>
      </p:ext>
    </p:extLst>
  </p:cSld>
  <p:clrMapOvr>
    <a:masterClrMapping/>
  </p:clrMapOvr>
  <p:transition advClick="0" advTm="5200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752395"/>
            <a:ext cx="5715000" cy="40386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2553944" cy="26265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72200" y="90669"/>
            <a:ext cx="2602483" cy="268952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134589449"/>
      </p:ext>
    </p:extLst>
  </p:cSld>
  <p:clrMapOvr>
    <a:masterClrMapping/>
  </p:clrMapOvr>
  <p:transition advClick="0" advTm="5200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978182"/>
            <a:ext cx="5220072" cy="38131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45877" y="47471"/>
            <a:ext cx="2958906" cy="297818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5" y="116633"/>
            <a:ext cx="2808312" cy="29186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676062710"/>
      </p:ext>
    </p:extLst>
  </p:cSld>
  <p:clrMapOvr>
    <a:masterClrMapping/>
  </p:clrMapOvr>
  <p:transition advClick="0" advTm="5200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708920"/>
            <a:ext cx="5652751" cy="39730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7585"/>
            <a:ext cx="2396945" cy="244153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60232" y="221798"/>
            <a:ext cx="2452857" cy="256606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706034620"/>
      </p:ext>
    </p:extLst>
  </p:cSld>
  <p:clrMapOvr>
    <a:masterClrMapping/>
  </p:clrMapOvr>
  <p:transition advClick="0" advTm="5200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72999" y="2909899"/>
            <a:ext cx="6020378" cy="39094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177" y="22651"/>
            <a:ext cx="3047663" cy="30292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6136" y="77703"/>
            <a:ext cx="3220591" cy="29314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22022591"/>
      </p:ext>
    </p:extLst>
  </p:cSld>
  <p:clrMapOvr>
    <a:masterClrMapping/>
  </p:clrMapOvr>
  <p:transition advClick="0" advTm="5200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99841" y="5746"/>
            <a:ext cx="9243841" cy="6932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279948194"/>
      </p:ext>
    </p:extLst>
  </p:cSld>
  <p:clrMapOvr>
    <a:masterClrMapping/>
  </p:clrMapOvr>
  <p:transition advClick="0" advTm="52000"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7092" y="18864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64088" y="315013"/>
            <a:ext cx="432048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Зимние</a:t>
            </a:r>
            <a:endParaRPr lang="ru-RU" sz="54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4233" y="5962862"/>
            <a:ext cx="922079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8000">
                  <a:solidFill>
                    <a:schemeClr val="accent1">
                      <a:lumMod val="75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Олимпийские виды спорта</a:t>
            </a:r>
            <a:endParaRPr lang="ru-RU" sz="5400" b="1" cap="none" spc="0" dirty="0">
              <a:ln w="18000">
                <a:solidFill>
                  <a:schemeClr val="accent1">
                    <a:lumMod val="75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06230196"/>
      </p:ext>
    </p:extLst>
  </p:cSld>
  <p:clrMapOvr>
    <a:masterClrMapping/>
  </p:clrMapOvr>
  <p:transition advClick="0" advTm="52000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462" y="0"/>
            <a:ext cx="2662152" cy="25649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23720" y="35980"/>
            <a:ext cx="2520280" cy="266542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835696" y="2348880"/>
            <a:ext cx="5670392" cy="43986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072993317"/>
      </p:ext>
    </p:extLst>
  </p:cSld>
  <p:clrMapOvr>
    <a:masterClrMapping/>
  </p:clrMapOvr>
  <p:transition advClick="0" advTm="5200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47664" y="2780928"/>
            <a:ext cx="6139742" cy="40050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54791" y="0"/>
            <a:ext cx="3259866" cy="27809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2701300" cy="26642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855339551"/>
      </p:ext>
    </p:extLst>
  </p:cSld>
  <p:clrMapOvr>
    <a:masterClrMapping/>
  </p:clrMapOvr>
  <p:transition advClick="0" advTm="5200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9672" y="2852936"/>
            <a:ext cx="6221490" cy="38884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9872"/>
            <a:ext cx="2780927" cy="278092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18702" y="73750"/>
            <a:ext cx="2825297" cy="281109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144888997"/>
      </p:ext>
    </p:extLst>
  </p:cSld>
  <p:clrMapOvr>
    <a:masterClrMapping/>
  </p:clrMapOvr>
  <p:transition advClick="0" advTm="5200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708920"/>
            <a:ext cx="5339692" cy="39617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81559" y="148318"/>
            <a:ext cx="2354938" cy="241658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43542"/>
            <a:ext cx="2579792" cy="266537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989211322"/>
      </p:ext>
    </p:extLst>
  </p:cSld>
  <p:clrMapOvr>
    <a:masterClrMapping/>
  </p:clrMapOvr>
  <p:transition advClick="0" advTm="5200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07704" y="2636912"/>
            <a:ext cx="5724128" cy="41264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38742"/>
            <a:ext cx="2354363" cy="23762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16631"/>
            <a:ext cx="2509640" cy="23983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622748829"/>
      </p:ext>
    </p:extLst>
  </p:cSld>
  <p:clrMapOvr>
    <a:masterClrMapping/>
  </p:clrMapOvr>
  <p:transition advClick="0" advTm="5200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60648"/>
            <a:ext cx="4248472" cy="63102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238" y="4365104"/>
            <a:ext cx="2385103" cy="237311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9228" y="116632"/>
            <a:ext cx="2473391" cy="25202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660384467"/>
      </p:ext>
    </p:extLst>
  </p:cSld>
  <p:clrMapOvr>
    <a:masterClrMapping/>
  </p:clrMapOvr>
  <p:transition advClick="0" advTm="5200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978802"/>
            <a:ext cx="6737225" cy="37931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39"/>
            <a:ext cx="2592288" cy="262914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69317" y="188639"/>
            <a:ext cx="2794327" cy="262914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470659570"/>
      </p:ext>
    </p:extLst>
  </p:cSld>
  <p:clrMapOvr>
    <a:masterClrMapping/>
  </p:clrMapOvr>
  <p:transition advClick="0" advTm="5200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3572</TotalTime>
  <Words>34</Words>
  <Application>Microsoft Office PowerPoint</Application>
  <PresentationFormat>Экран (4:3)</PresentationFormat>
  <Paragraphs>9</Paragraphs>
  <Slides>17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Воздушный 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Пользователь</cp:lastModifiedBy>
  <cp:revision>240</cp:revision>
  <dcterms:created xsi:type="dcterms:W3CDTF">2013-06-07T14:31:52Z</dcterms:created>
  <dcterms:modified xsi:type="dcterms:W3CDTF">2015-12-22T03:51:32Z</dcterms:modified>
</cp:coreProperties>
</file>