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04" r:id="rId2"/>
    <p:sldId id="410" r:id="rId3"/>
    <p:sldId id="386" r:id="rId4"/>
    <p:sldId id="387" r:id="rId5"/>
    <p:sldId id="388" r:id="rId6"/>
    <p:sldId id="389" r:id="rId7"/>
    <p:sldId id="390" r:id="rId8"/>
    <p:sldId id="391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1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08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22E12-FE38-433D-87F4-87F22E93531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573EC-2FEA-42A8-8533-6CD8729C3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80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D8D8A-BEE7-4277-90FB-25144AC51335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3514-771E-48D0-A6F0-5F3A8ED37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26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демонстрируется в начале на стенку без экрана. Дети входят  под музыку, выполняют движения садятся на стулья. Опускаем экран.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3514-771E-48D0-A6F0-5F3A8ED37F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45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3514-771E-48D0-A6F0-5F3A8ED37F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67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3514-771E-48D0-A6F0-5F3A8ED37F8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34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3514-771E-48D0-A6F0-5F3A8ED37F8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27AD2B-E2B1-4162-85B6-B2CF1A5DB4CF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654291-16F8-4B0C-B7C3-A4C15699A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2000"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475" y="14943"/>
            <a:ext cx="922686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976" y="188640"/>
            <a:ext cx="50041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Зимние 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спорта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502205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46" y="2852936"/>
            <a:ext cx="6746119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798" y="260648"/>
            <a:ext cx="2453865" cy="2592288"/>
          </a:xfrm>
          <a:prstGeom prst="roundRect">
            <a:avLst>
              <a:gd name="adj" fmla="val 1711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8924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1522469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560" y="2468259"/>
            <a:ext cx="5978624" cy="4311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1"/>
            <a:ext cx="2437631" cy="2377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42" y="116631"/>
            <a:ext cx="2531233" cy="2496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5430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075040" cy="4110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358837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442" y="116632"/>
            <a:ext cx="253549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3147977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52395"/>
            <a:ext cx="5715000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53944" cy="262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669"/>
            <a:ext cx="2602483" cy="2689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4589449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78182"/>
            <a:ext cx="5220072" cy="381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877" y="47471"/>
            <a:ext cx="2958906" cy="2978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2808312" cy="2918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6062710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652751" cy="397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7585"/>
            <a:ext cx="2396945" cy="2441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1798"/>
            <a:ext cx="2452857" cy="2566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6034620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999" y="2909899"/>
            <a:ext cx="6020378" cy="3909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7" y="22651"/>
            <a:ext cx="3047663" cy="3029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7703"/>
            <a:ext cx="3220591" cy="293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022591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841" y="5746"/>
            <a:ext cx="9243841" cy="693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9948194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092" y="18864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315013"/>
            <a:ext cx="432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Зимние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233" y="5962862"/>
            <a:ext cx="9220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Олимпийские виды спорта</a:t>
            </a:r>
            <a:endParaRPr lang="ru-RU" sz="5400" b="1" cap="none" spc="0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230196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2" y="0"/>
            <a:ext cx="266215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720" y="35980"/>
            <a:ext cx="2520280" cy="2665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348880"/>
            <a:ext cx="5670392" cy="439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72993317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613974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791" y="0"/>
            <a:ext cx="3259866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70130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5339551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852936"/>
            <a:ext cx="622149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872"/>
            <a:ext cx="2780927" cy="2780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702" y="73750"/>
            <a:ext cx="2825297" cy="281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4888997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5339692" cy="3961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559" y="148318"/>
            <a:ext cx="2354938" cy="2416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542"/>
            <a:ext cx="2579792" cy="2665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9211322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36912"/>
            <a:ext cx="5724128" cy="412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42"/>
            <a:ext cx="2354363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1"/>
            <a:ext cx="2509640" cy="239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2748829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248472" cy="6310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38" y="4365104"/>
            <a:ext cx="2385103" cy="2373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28" y="116632"/>
            <a:ext cx="247339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0384467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78802"/>
            <a:ext cx="6737225" cy="379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2592288" cy="2629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317" y="188639"/>
            <a:ext cx="2794327" cy="2629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0659570"/>
      </p:ext>
    </p:extLst>
  </p:cSld>
  <p:clrMapOvr>
    <a:masterClrMapping/>
  </p:clrMapOvr>
  <p:transition advClick="0" advTm="5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3572</TotalTime>
  <Words>34</Words>
  <Application>Microsoft Office PowerPoint</Application>
  <PresentationFormat>Экран (4:3)</PresentationFormat>
  <Paragraphs>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240</cp:revision>
  <dcterms:created xsi:type="dcterms:W3CDTF">2013-06-07T14:31:52Z</dcterms:created>
  <dcterms:modified xsi:type="dcterms:W3CDTF">2015-12-22T03:51:32Z</dcterms:modified>
</cp:coreProperties>
</file>