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06EA"/>
    <a:srgbClr val="00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394" y="1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E72CF-96BC-478B-8753-C3BCE8745E45}" type="datetimeFigureOut">
              <a:rPr lang="ru-RU" smtClean="0"/>
              <a:t>27.09.2015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B6ABA-AAFD-4F82-9E2E-D158CCA9E6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E72CF-96BC-478B-8753-C3BCE8745E45}" type="datetimeFigureOut">
              <a:rPr lang="ru-RU" smtClean="0"/>
              <a:t>27.09.2015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B6ABA-AAFD-4F82-9E2E-D158CCA9E6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E72CF-96BC-478B-8753-C3BCE8745E45}" type="datetimeFigureOut">
              <a:rPr lang="ru-RU" smtClean="0"/>
              <a:t>27.09.2015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B6ABA-AAFD-4F82-9E2E-D158CCA9E6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E72CF-96BC-478B-8753-C3BCE8745E45}" type="datetimeFigureOut">
              <a:rPr lang="ru-RU" smtClean="0"/>
              <a:t>27.09.2015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B6ABA-AAFD-4F82-9E2E-D158CCA9E6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E72CF-96BC-478B-8753-C3BCE8745E45}" type="datetimeFigureOut">
              <a:rPr lang="ru-RU" smtClean="0"/>
              <a:t>27.09.2015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B6ABA-AAFD-4F82-9E2E-D158CCA9E6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E72CF-96BC-478B-8753-C3BCE8745E45}" type="datetimeFigureOut">
              <a:rPr lang="ru-RU" smtClean="0"/>
              <a:t>27.09.2015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B6ABA-AAFD-4F82-9E2E-D158CCA9E6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E72CF-96BC-478B-8753-C3BCE8745E45}" type="datetimeFigureOut">
              <a:rPr lang="ru-RU" smtClean="0"/>
              <a:t>27.09.2015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B6ABA-AAFD-4F82-9E2E-D158CCA9E6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E72CF-96BC-478B-8753-C3BCE8745E45}" type="datetimeFigureOut">
              <a:rPr lang="ru-RU" smtClean="0"/>
              <a:t>27.09.2015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B6ABA-AAFD-4F82-9E2E-D158CCA9E6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E72CF-96BC-478B-8753-C3BCE8745E45}" type="datetimeFigureOut">
              <a:rPr lang="ru-RU" smtClean="0"/>
              <a:t>27.09.2015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B6ABA-AAFD-4F82-9E2E-D158CCA9E6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E72CF-96BC-478B-8753-C3BCE8745E45}" type="datetimeFigureOut">
              <a:rPr lang="ru-RU" smtClean="0"/>
              <a:t>27.09.2015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B6ABA-AAFD-4F82-9E2E-D158CCA9E6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E72CF-96BC-478B-8753-C3BCE8745E45}" type="datetimeFigureOut">
              <a:rPr lang="ru-RU" smtClean="0"/>
              <a:t>27.09.2015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B6ABA-AAFD-4F82-9E2E-D158CCA9E6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E72CF-96BC-478B-8753-C3BCE8745E45}" type="datetimeFigureOut">
              <a:rPr lang="ru-RU" smtClean="0"/>
              <a:t>27.09.2015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B6ABA-AAFD-4F82-9E2E-D158CCA9E6B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8.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Однажды буквы пошли гулять на лужок возле речки.</a:t>
            </a:r>
          </a:p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 решили они играть в прятки.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5" descr="Photo 019_tm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4346" y="1285860"/>
            <a:ext cx="4000528" cy="4000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8.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072330" y="3143248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Я</a:t>
            </a:r>
            <a:endParaRPr lang="ru-RU" sz="9600" b="1" cap="none" spc="0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5" descr="Photo 019_tm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4346" y="1285860"/>
            <a:ext cx="4000528" cy="400052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357950" y="1643050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rgbClr val="00FF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</a:t>
            </a:r>
            <a:endParaRPr lang="ru-RU" sz="9600" b="1" cap="none" spc="0" dirty="0">
              <a:ln w="11430"/>
              <a:solidFill>
                <a:srgbClr val="00FF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43504" y="3714752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</a:t>
            </a:r>
            <a:endParaRPr lang="ru-RU" sz="9600" b="1" cap="none" spc="0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43372" y="2285992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rgbClr val="2106EA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Ё</a:t>
            </a:r>
            <a:endParaRPr lang="ru-RU" sz="9600" b="1" cap="none" spc="0" dirty="0">
              <a:ln w="11430"/>
              <a:solidFill>
                <a:srgbClr val="2106EA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hoto 019_tm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46" y="1285860"/>
            <a:ext cx="4000528" cy="4000528"/>
          </a:xfrm>
          <a:prstGeom prst="rect">
            <a:avLst/>
          </a:prstGeom>
        </p:spPr>
      </p:pic>
      <p:pic>
        <p:nvPicPr>
          <p:cNvPr id="4" name="Рисунок 3" descr="8.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428860" y="0"/>
            <a:ext cx="457830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КАКАЯ БУКВА СПРЯТАЛАСЬ?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00100" y="2786058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rgbClr val="2106EA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Ё</a:t>
            </a:r>
            <a:endParaRPr lang="ru-RU" sz="9600" b="1" cap="none" spc="0" dirty="0">
              <a:ln w="11430"/>
              <a:solidFill>
                <a:srgbClr val="2106EA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71538" y="2643182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rgbClr val="00FF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</a:t>
            </a:r>
            <a:endParaRPr lang="ru-RU" sz="9600" b="1" cap="none" spc="0" dirty="0">
              <a:ln w="11430"/>
              <a:solidFill>
                <a:srgbClr val="00FF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143504" y="3714752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</a:t>
            </a:r>
            <a:endParaRPr lang="ru-RU" sz="9600" b="1" cap="none" spc="0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072330" y="3143248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Я</a:t>
            </a:r>
            <a:endParaRPr lang="ru-RU" sz="9600" b="1" cap="none" spc="0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8" name="Рисунок 17" descr="Photo 019_tm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1946" y="1438260"/>
            <a:ext cx="4000528" cy="4000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85185E-6 L 0.27327 -0.0942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" y="-4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48148E-6 L 0.58039 -0.1152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0" y="-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8.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14876" y="1428736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5" descr="Photo 019_tm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4346" y="1285860"/>
            <a:ext cx="4000528" cy="400052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572000" y="3571876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</a:t>
            </a:r>
            <a:endParaRPr lang="ru-RU" sz="9600" b="1" cap="none" spc="0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43768" y="2857496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</a:t>
            </a:r>
            <a:endParaRPr lang="ru-RU" sz="96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8.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714876" y="1428736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43768" y="2857496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</a:t>
            </a:r>
            <a:endParaRPr lang="ru-RU" sz="96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71538" y="2285992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</a:t>
            </a:r>
            <a:endParaRPr lang="ru-RU" sz="9600" b="1" cap="none" spc="0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28860" y="0"/>
            <a:ext cx="457830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КАКАЯ БУКВА СПРЯТАЛАСЬ?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5" descr="Photo 019_tm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4346" y="1285860"/>
            <a:ext cx="4000528" cy="4000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50844E-6 L 0.39931 0.2095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8.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14876" y="1428736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5" descr="Photo 019_tm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4346" y="1285860"/>
            <a:ext cx="4000528" cy="400052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858016" y="2428868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</a:t>
            </a:r>
            <a:endParaRPr lang="ru-RU" sz="96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29124" y="3857628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</a:t>
            </a:r>
            <a:endParaRPr lang="ru-RU" sz="96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hoto 019_tm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46" y="1285860"/>
            <a:ext cx="4000528" cy="4000528"/>
          </a:xfrm>
          <a:prstGeom prst="rect">
            <a:avLst/>
          </a:prstGeom>
        </p:spPr>
      </p:pic>
      <p:pic>
        <p:nvPicPr>
          <p:cNvPr id="4" name="Рисунок 3" descr="8.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714876" y="1428736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43768" y="2857496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</a:t>
            </a:r>
            <a:endParaRPr lang="ru-RU" sz="96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71538" y="2285992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</a:t>
            </a:r>
            <a:endParaRPr lang="ru-RU" sz="96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28860" y="0"/>
            <a:ext cx="457830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КАКАЯ БУКВА СПРЯТАЛАСЬ?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1" name="Рисунок 10" descr="Photo 019_tm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1946" y="1438260"/>
            <a:ext cx="4000528" cy="4000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50844E-6 L 0.39931 0.2095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8.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072330" y="3143248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</a:t>
            </a:r>
            <a:endParaRPr lang="ru-RU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5" descr="Photo 019_tm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4346" y="1285860"/>
            <a:ext cx="4000528" cy="400052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357950" y="1643050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</a:t>
            </a:r>
            <a:endParaRPr lang="ru-RU" sz="96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43504" y="3714752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</a:t>
            </a:r>
            <a:endParaRPr lang="ru-RU" sz="96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43372" y="2285992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</a:t>
            </a:r>
            <a:endParaRPr lang="ru-RU" sz="9600" b="1" cap="none" spc="0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hoto 019_tm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46" y="1285860"/>
            <a:ext cx="4000528" cy="4000528"/>
          </a:xfrm>
          <a:prstGeom prst="rect">
            <a:avLst/>
          </a:prstGeom>
        </p:spPr>
      </p:pic>
      <p:pic>
        <p:nvPicPr>
          <p:cNvPr id="4" name="Рисунок 3" descr="8.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714876" y="1428736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</a:t>
            </a:r>
            <a:endParaRPr lang="ru-RU" sz="96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43768" y="2857496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</a:t>
            </a:r>
            <a:endParaRPr lang="ru-RU" sz="96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71538" y="2285992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28860" y="0"/>
            <a:ext cx="457830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КАКАЯ БУКВА СПРЯТАЛАСЬ?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42976" y="2571744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</a:t>
            </a:r>
            <a:endParaRPr lang="ru-RU" sz="9600" b="1" cap="none" spc="0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4" name="Рисунок 13" descr="Photo 019_tm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1946" y="1438260"/>
            <a:ext cx="4000528" cy="4000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81481E-6 L 0.3441 0.283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" y="14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85185E-6 L 0.45451 0.0736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" y="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8.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072330" y="3143248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</a:t>
            </a:r>
            <a:endParaRPr lang="ru-RU" sz="9600" b="1" cap="none" spc="0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5" descr="Photo 019_tm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4346" y="1285860"/>
            <a:ext cx="4000528" cy="400052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357950" y="1643050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</a:t>
            </a:r>
            <a:endParaRPr lang="ru-RU" sz="96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43504" y="3714752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Ы</a:t>
            </a:r>
            <a:endParaRPr lang="ru-RU" sz="9600" b="1" cap="none" spc="0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43372" y="2285992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Я</a:t>
            </a:r>
            <a:endParaRPr lang="ru-RU" sz="9600" b="1" cap="none" spc="0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8.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42976" y="2928934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</a:t>
            </a:r>
            <a:endParaRPr lang="ru-RU" sz="9600" b="1" cap="none" spc="0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57950" y="1643050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</a:t>
            </a:r>
            <a:endParaRPr lang="ru-RU" sz="96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43504" y="3714752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Ы</a:t>
            </a:r>
            <a:endParaRPr lang="ru-RU" sz="9600" b="1" cap="none" spc="0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28662" y="2857496"/>
            <a:ext cx="15716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Я</a:t>
            </a:r>
            <a:endParaRPr lang="ru-RU" sz="9600" b="1" cap="none" spc="0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81260" y="152400"/>
            <a:ext cx="457830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КАКАЯ БУКВА СПРЯТАЛАСЬ?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1" name="Рисунок 10" descr="Photo 019_tm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1946" y="1438260"/>
            <a:ext cx="4000528" cy="4000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81481E-6 L 0.6592 0.0321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0" y="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72</Words>
  <Application>Microsoft Office PowerPoint</Application>
  <PresentationFormat>Экран (4:3)</PresentationFormat>
  <Paragraphs>43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</cp:revision>
  <dcterms:created xsi:type="dcterms:W3CDTF">2015-09-27T17:41:36Z</dcterms:created>
  <dcterms:modified xsi:type="dcterms:W3CDTF">2015-09-27T18:15:14Z</dcterms:modified>
</cp:coreProperties>
</file>