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6EA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394" y="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E72CF-96BC-478B-8753-C3BCE8745E45}" type="datetimeFigureOut">
              <a:rPr lang="ru-RU" smtClean="0"/>
              <a:t>27.09.2015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B6ABA-AAFD-4F82-9E2E-D158CCA9E6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Однажды буквы пошли гулять на лужок возле речки.</a:t>
            </a:r>
          </a:p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 решили они играть в прятки.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072330" y="3143248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Я</a:t>
            </a:r>
            <a:endParaRPr lang="ru-RU" sz="96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357950" y="1643050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</a:t>
            </a:r>
            <a:endParaRPr lang="ru-RU" sz="9600" b="1" cap="none" spc="0" dirty="0">
              <a:ln w="11430"/>
              <a:solidFill>
                <a:srgbClr val="00FF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43504" y="371475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endParaRPr lang="ru-RU" sz="9600" b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43372" y="228599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2106E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Ё</a:t>
            </a:r>
            <a:endParaRPr lang="ru-RU" sz="9600" b="1" cap="none" spc="0" dirty="0">
              <a:ln w="11430"/>
              <a:solidFill>
                <a:srgbClr val="2106E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428860" y="0"/>
            <a:ext cx="45783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КАКАЯ БУКВА СПРЯТАЛАСЬ?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00100" y="2786058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2106EA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Ё</a:t>
            </a:r>
            <a:endParaRPr lang="ru-RU" sz="9600" b="1" cap="none" spc="0" dirty="0">
              <a:ln w="11430"/>
              <a:solidFill>
                <a:srgbClr val="2106EA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71538" y="264318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</a:t>
            </a:r>
            <a:endParaRPr lang="ru-RU" sz="9600" b="1" cap="none" spc="0" dirty="0">
              <a:ln w="11430"/>
              <a:solidFill>
                <a:srgbClr val="00FF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143504" y="371475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endParaRPr lang="ru-RU" sz="9600" b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072330" y="3143248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Я</a:t>
            </a:r>
            <a:endParaRPr lang="ru-RU" sz="96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8" name="Рисунок 17" descr="Photo 019_t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1946" y="1438260"/>
            <a:ext cx="400052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0.27327 -0.094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-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0.58039 -0.1152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714876" y="142873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572000" y="357187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endParaRPr lang="ru-RU" sz="9600" b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768" y="285749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</a:t>
            </a:r>
            <a:endParaRPr lang="ru-RU" sz="9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714876" y="142873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768" y="285749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</a:t>
            </a:r>
            <a:endParaRPr lang="ru-RU" sz="9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228599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endParaRPr lang="ru-RU" sz="9600" b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28860" y="0"/>
            <a:ext cx="45783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КАКАЯ БУКВА СПРЯТАЛАСЬ?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50844E-6 L 0.39931 0.2095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714876" y="142873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858016" y="2428868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</a:t>
            </a:r>
            <a:endParaRPr lang="ru-RU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9124" y="3857628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</a:t>
            </a:r>
            <a:endParaRPr lang="ru-RU" sz="9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714876" y="142873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768" y="285749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</a:t>
            </a:r>
            <a:endParaRPr lang="ru-RU" sz="9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228599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</a:t>
            </a:r>
            <a:endParaRPr lang="ru-RU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28860" y="0"/>
            <a:ext cx="45783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КАКАЯ БУКВА СПРЯТАЛАСЬ?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1" name="Рисунок 10" descr="Photo 019_t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1946" y="1438260"/>
            <a:ext cx="400052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50844E-6 L 0.39931 0.2095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072330" y="3143248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357950" y="1643050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</a:t>
            </a:r>
            <a:endParaRPr lang="ru-RU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43504" y="371475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</a:t>
            </a:r>
            <a:endParaRPr lang="ru-RU" sz="9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43372" y="228599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endParaRPr lang="ru-RU" sz="9600" b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714876" y="142873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</a:t>
            </a:r>
            <a:endParaRPr lang="ru-RU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768" y="285749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</a:t>
            </a:r>
            <a:endParaRPr lang="ru-RU" sz="9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228599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28860" y="0"/>
            <a:ext cx="45783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КАКАЯ БУКВА СПРЯТАЛАСЬ?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42976" y="2571744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endParaRPr lang="ru-RU" sz="9600" b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4" name="Рисунок 13" descr="Photo 019_t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1946" y="1438260"/>
            <a:ext cx="400052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0.3441 0.283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" y="14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45451 0.0736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" y="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072330" y="3143248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</a:t>
            </a:r>
            <a:endParaRPr lang="ru-RU" sz="96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Photo 019_t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4346" y="1285860"/>
            <a:ext cx="4000528" cy="400052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357950" y="1643050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</a:t>
            </a:r>
            <a:endParaRPr lang="ru-RU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43504" y="371475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Ы</a:t>
            </a:r>
            <a:endParaRPr lang="ru-RU" sz="9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43372" y="228599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Я</a:t>
            </a:r>
            <a:endParaRPr lang="ru-RU" sz="9600" b="1" cap="none" spc="0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.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42976" y="2928934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</a:t>
            </a:r>
            <a:endParaRPr lang="ru-RU" sz="96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57950" y="1643050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</a:t>
            </a:r>
            <a:endParaRPr lang="ru-RU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43504" y="3714752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Ы</a:t>
            </a:r>
            <a:endParaRPr lang="ru-RU" sz="9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8662" y="2857496"/>
            <a:ext cx="1571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Я</a:t>
            </a:r>
            <a:endParaRPr lang="ru-RU" sz="9600" b="1" cap="none" spc="0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81260" y="152400"/>
            <a:ext cx="45783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КАКАЯ БУКВА СПРЯТАЛАСЬ?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1" name="Рисунок 10" descr="Photo 019_t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1946" y="1438260"/>
            <a:ext cx="400052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6592 0.0321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" y="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72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</cp:revision>
  <dcterms:created xsi:type="dcterms:W3CDTF">2015-09-27T17:41:36Z</dcterms:created>
  <dcterms:modified xsi:type="dcterms:W3CDTF">2015-09-27T18:15:14Z</dcterms:modified>
</cp:coreProperties>
</file>