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6EA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94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E72CF-96BC-478B-8753-C3BCE8745E45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6ABA-AAFD-4F82-9E2E-D158CCA9E6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Однажды буквы пошли гулять на лужок возле речки.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решили они играть в прятки.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72330" y="3143248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96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357950" y="1643050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9600" b="1" cap="none" spc="0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71475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228599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2106E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</a:t>
            </a:r>
            <a:endParaRPr lang="ru-RU" sz="9600" b="1" cap="none" spc="0" dirty="0">
              <a:ln w="11430"/>
              <a:solidFill>
                <a:srgbClr val="2106E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428860" y="0"/>
            <a:ext cx="45783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КАКАЯ БУКВА СПРЯТАЛАСЬ?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786058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2106E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</a:t>
            </a:r>
            <a:endParaRPr lang="ru-RU" sz="9600" b="1" cap="none" spc="0" dirty="0">
              <a:ln w="11430"/>
              <a:solidFill>
                <a:srgbClr val="2106E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264318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9600" b="1" cap="none" spc="0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371475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72330" y="3143248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96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" name="Рисунок 17" descr="Photo 019_t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946" y="1438260"/>
            <a:ext cx="400052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27327 -0.094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58039 -0.1152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14876" y="142873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72000" y="357187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285749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14876" y="142873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285749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28599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0"/>
            <a:ext cx="45783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КАКАЯ БУКВА СПРЯТАЛАСЬ?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50844E-6 L 0.39931 0.209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14876" y="142873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58016" y="2428868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857628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14876" y="142873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285749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28599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0"/>
            <a:ext cx="45783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КАКАЯ БУКВА СПРЯТАЛАСЬ?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Рисунок 10" descr="Photo 019_t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946" y="1438260"/>
            <a:ext cx="400052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50844E-6 L 0.39931 0.209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72330" y="3143248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357950" y="1643050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71475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228599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14876" y="142873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285749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28599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0"/>
            <a:ext cx="45783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КАКАЯ БУКВА СПРЯТАЛАСЬ?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2571744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Рисунок 13" descr="Photo 019_t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946" y="1438260"/>
            <a:ext cx="400052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3441 0.2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1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45451 0.0736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72330" y="3143248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</a:t>
            </a:r>
            <a:endParaRPr lang="ru-RU" sz="96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Photo 019_t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1285860"/>
            <a:ext cx="4000528" cy="40005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357950" y="1643050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71475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</a:t>
            </a:r>
            <a:endParaRPr lang="ru-RU" sz="9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228599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9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2976" y="2928934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</a:t>
            </a:r>
            <a:endParaRPr lang="ru-RU" sz="96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1643050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714752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</a:t>
            </a:r>
            <a:endParaRPr lang="ru-RU" sz="9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2857496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9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81260" y="152400"/>
            <a:ext cx="45783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КАКАЯ БУКВА СПРЯТАЛАСЬ?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Рисунок 10" descr="Photo 019_t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946" y="1438260"/>
            <a:ext cx="400052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6592 0.032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72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2015-09-27T17:41:36Z</dcterms:created>
  <dcterms:modified xsi:type="dcterms:W3CDTF">2015-09-27T18:15:14Z</dcterms:modified>
</cp:coreProperties>
</file>