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Прямоугольник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оугольник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CA5E8-77E6-44B0-B514-61436D864B8E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3E6C7E6-9E05-446A-BBD3-77ED71DF6CC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290F0-C853-42A1-A14B-1D5485B5CC87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F4DA9-A907-4ED1-B38A-8075726D628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оугольник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Овал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AC042-13CC-4D9B-AB62-5228B5C7C6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D9746-7625-4DC9-B9B3-87A9455EC86A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27C44-AC50-49A8-850E-74742D4330E3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365FD-B5BB-4598-B391-21EB6849978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FBA12-870A-48E2-A6D1-33264D416800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62BA7F2-4278-4346-97E3-B4F6FE816F8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85F38-BB98-4E0F-8B9F-8F012F7EC894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96FAB-0C0C-4F99-803B-1BC00F13B16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оугольник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5" name="Прямоугольник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Овал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F945D-CDCB-40AA-ABCE-AA5D08C4F56C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8369EAB3-0D62-4B2C-8CF6-CE3573F92B9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65F68-E905-4742-9736-CA5C0F27EB17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0EFFB-4AAB-4CF2-AD53-6629150B911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3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оугольник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BA531-7FA0-45B9-B1EA-6DC94A185B54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3C67C17-C860-4A99-9648-58725803D7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Прямоугольник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B9BA103-F8CA-49F9-A375-240A7046CB6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5FDDD-7E88-4369-AF6A-00A79B292A3A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Прямоугольник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09290-18A9-41BE-B825-D4640D0C912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FFC01-469C-455E-A4A4-63863C449623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E20730-577A-48DD-A702-84E7BD2F7338}" type="datetimeFigureOut">
              <a:rPr lang="ru-RU"/>
              <a:pPr>
                <a:defRPr/>
              </a:pPr>
              <a:t>14.02.2017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9B3A59-7A09-4900-8665-BF731359849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852738"/>
            <a:ext cx="6400800" cy="966787"/>
          </a:xfrm>
        </p:spPr>
        <p:txBody>
          <a:bodyPr>
            <a:normAutofit/>
          </a:bodyPr>
          <a:lstStyle/>
          <a:p>
            <a:endParaRPr lang="ru-RU" cap="none" smtClean="0">
              <a:solidFill>
                <a:srgbClr val="59595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cap="none" smtClean="0"/>
          </a:p>
        </p:txBody>
      </p:sp>
      <p:sp>
        <p:nvSpPr>
          <p:cNvPr id="13314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«Физкультурные уголки в группах ДОУ»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Комплектация уголков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2. Игры (средние и старшие группы)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дидактические игры о спорте: настольно-печатные игры, парные картинки, лото, домино, лабиринт, разрезные картинки, пазлы, игры с фишками и т. д.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спортивные настольные игры (хоккей, баскетбол, футбол и т. д.) 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>
              <a:solidFill>
                <a:schemeClr val="tx2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3. Атрибуты для подвижных и малоподвижных игр: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эмблемы, маски, оборудование (например – ленточки, для всех возрастных групп).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Комплектация уголков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4. Для профилактики плоскостопия и развития мелкой моторики рук: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мешочки с крупой (бобы, горох, фасоль и т. д.) в разных формах для ходьбы;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коврики и массажные дорожки с рельефами, «ребрами», резиновыми шипами и т. д. 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бросовый материал (шишки, яйца от киндер сюрпризов и т. д.) для захвата и перекладывания с места на место стопами и пальцами ног;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нестандартное оборудование, сделанное своими руками;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м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ячики-ежики;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мешочки с разной крупой для рук;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эспандер (средний и старший возраст) 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Комплектация уголков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5. Для игр и упражнений с прыжками: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скакалки;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обручи;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шнуры;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бруски.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>
              <a:solidFill>
                <a:schemeClr val="tx2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6. Для перешагивания, подъема и спуска: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бруски деревянные.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Комплектация уголков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7. Для игр и упражнений с бросанием, ловлей, метанием: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кольцеброс;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мячи резиновые разных размеров;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попрыгунчики (средние и старшие группы) 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мячи или мешочки с песком для метания (средние и старшие группы) 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корзины для игр с бросанием;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мишень для метания или дартс с мячиками на липучках (средний и старший возраст) 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кегли;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нестандартное оборудование.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Комплектация уголков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8. Выносной материал (по возрасту детей) :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>
              <a:solidFill>
                <a:schemeClr val="tx2"/>
              </a:solidFill>
            </a:endParaRP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мячи резиновые;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мяч футбольный (средний и старший возраст);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бадминтон (старший возраст) 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скакалки;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обручи;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лыжи;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хоккейные клюшки;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санки и т. д.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ru-RU" sz="2800" dirty="0" smtClean="0">
              <a:solidFill>
                <a:schemeClr val="tx2"/>
              </a:solidFill>
            </a:endParaRP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9. Наличие бубна для проведения утренней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гимнастики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внимание!!!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313" y="1392238"/>
            <a:ext cx="4524375" cy="3394075"/>
          </a:xfrm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75" y="1357313"/>
            <a:ext cx="328612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313" y="3929063"/>
            <a:ext cx="409575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Содержимое 2"/>
          <p:cNvSpPr>
            <a:spLocks noGrp="1"/>
          </p:cNvSpPr>
          <p:nvPr>
            <p:ph sz="quarter" idx="1"/>
          </p:nvPr>
        </p:nvSpPr>
        <p:spPr>
          <a:xfrm>
            <a:off x="285750" y="1428750"/>
            <a:ext cx="8520113" cy="46704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000" i="1" smtClean="0"/>
              <a:t>«Чтобы сделать ребенка умным и рассудительным, сделайте его крепким и здоровым: пусть он работает, действует, бегает, кричит, пусть он находится в постоянном движении»</a:t>
            </a:r>
            <a:endParaRPr lang="ru-RU" sz="4000" smtClean="0"/>
          </a:p>
          <a:p>
            <a:pPr algn="r">
              <a:buFont typeface="Wingdings 2" pitchFamily="18" charset="2"/>
              <a:buNone/>
            </a:pPr>
            <a:r>
              <a:rPr lang="ru-RU" sz="3200" i="1" smtClean="0"/>
              <a:t>Жан Жак Руссо</a:t>
            </a:r>
            <a:endParaRPr lang="ru-RU" sz="3200" smtClean="0"/>
          </a:p>
          <a:p>
            <a:endParaRPr lang="ru-RU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3430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</a:rPr>
              <a:t>Значение двигательной активности </a:t>
            </a:r>
            <a:br>
              <a:rPr lang="ru-RU" sz="31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100" b="1" dirty="0" smtClean="0">
                <a:solidFill>
                  <a:schemeClr val="accent5">
                    <a:lumMod val="50000"/>
                  </a:schemeClr>
                </a:solidFill>
              </a:rPr>
              <a:t>для развития ребенка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Полноценное и всестороннее развитие и воспитание невозможно без правильно организованной и достаточной для детей дошкольного возраста двигательной активности, которая оказывает огромное влияние на состояние здоровья и физическое развитие ребенка. Растущий организм ребенка нуждается в движении, и удовлетворение этой потребности является важнейшим условием его жизнедеятельности и развития.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572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Значение двигательной активности </a:t>
            </a:r>
            <a:b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для развития ребенка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428750"/>
            <a:ext cx="8504238" cy="5429250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Двигательная активность ребенка часто обусловлена предложенным ему двигательным режимом, который состоит из организованной и самостоятельной деятельности. При разработке рационального двигательного режима в детском саду важно не только обеспечить удовлетворение биологической потребности детей в двигательной активности, но и предусмотреть, чтобы она соответствовала их двигательному опыту, интересам, желаниям и функциональным возможностям детского организма. Поэтому педагог должен позаботиться об организации двигательной активности детей, ее разнообразии, а также выполнении основных задач и требований к ее содержанию. Для этого необходимо иметь правильно подобранное физкультурное оборудование, которое является составной частью общей предметно-игровой среды детского сада.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Цель физкультурного уголка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33057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Физкультурный уголок служит удовлетворению потребности дошкольника в движении и приобщению его к здоровому образу жизни.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32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88" y="3624263"/>
            <a:ext cx="4143375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Задачи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развитие движений и совершенствование двигательных функций;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достижение необходимой для возраста физической подготовленности;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предупреждение нарушений опорно-двигательного аппарата;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воспитание положительных нравственно-волевых черт личности, активности, самостоятельности;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создание благоприятных условий для активного отдыха, радостной, содержательной деятельности в коллективных играх и развлечениях.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858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Требования  к  физкультурному  уголку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313" y="1357313"/>
            <a:ext cx="8572500" cy="5500687"/>
          </a:xfrm>
        </p:spPr>
        <p:txBody>
          <a:bodyPr>
            <a:normAutofit fontScale="47500" lnSpcReduction="20000"/>
          </a:bodyPr>
          <a:lstStyle/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Безопасность размещения: спортивный уголок не следует размещать рядом с окнами и дверями, уголком природы и зоной самостоятельной художественной деятельности детей. 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Отвечать гигиеническим и педагогическим требованиям, а расположение принципу целесообразности.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Уголок должен логично вписываться в интерьер комнаты и быть эстетически оформлен.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Уголок должен быть доступным в использовании каждым ребенком.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Уголок должен соответствовать возрасту детей и требованиям программы, учитывать интересы как мальчиков, так и девочек.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Наличие символик физкультуры и спорта.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Комплектация уголков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1. Теоретический материал: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картотека подвижных игр в соответствии с возрастом детей;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картотека малоподвижных игр в соответствии с возрастом детей;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картотека физкультминуток в соответствии с возрастом детей;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картотека утренних гимнастик в соответствии с возрастом детей;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428750"/>
            <a:ext cx="8504238" cy="5214938"/>
          </a:xfrm>
        </p:spPr>
        <p:txBody>
          <a:bodyPr>
            <a:normAutofit fontScale="92500"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картотека бодрящих гимнастик в соответствии с возрастом детей;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картотека считалок (II младшая группа во II половине года) 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иллюстрированный материал по зимним видам спорта (средняя группа во II половине года) 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иллюстрированный материал по летним видам спорта (средняя группа во II половине года) 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символика и материалы по истории Олимпийского движения (средняя группа во II половине года) 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сведения о важнейших событиях спортивной жизни страны (старшие  и подготовительные группы) 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76</TotalTime>
  <Words>816</Words>
  <Application>Microsoft Office PowerPoint</Application>
  <PresentationFormat>Экран (4:3)</PresentationFormat>
  <Paragraphs>83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Официальная</vt:lpstr>
      <vt:lpstr>«Физкультурные уголки в группах ДОУ»</vt:lpstr>
      <vt:lpstr>Слайд 2</vt:lpstr>
      <vt:lpstr>Значение двигательной активности  для развития ребенка </vt:lpstr>
      <vt:lpstr>Значение двигательной активности  для развития ребенка</vt:lpstr>
      <vt:lpstr>Цель физкультурного уголка</vt:lpstr>
      <vt:lpstr>Задачи</vt:lpstr>
      <vt:lpstr>Требования  к  физкультурному  уголку </vt:lpstr>
      <vt:lpstr>Комплектация уголков</vt:lpstr>
      <vt:lpstr>Слайд 9</vt:lpstr>
      <vt:lpstr>Комплектация уголков</vt:lpstr>
      <vt:lpstr>Комплектация уголков</vt:lpstr>
      <vt:lpstr>Комплектация уголков</vt:lpstr>
      <vt:lpstr>Комплектация уголков</vt:lpstr>
      <vt:lpstr>Комплектация уголков</vt:lpstr>
      <vt:lpstr>Спасибо за внимание!!!</vt:lpstr>
    </vt:vector>
  </TitlesOfParts>
  <Company>MASTER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«Физкультурные уголки в группах ДОУ»</dc:title>
  <dc:creator>MASTER</dc:creator>
  <cp:lastModifiedBy>Пользователь</cp:lastModifiedBy>
  <cp:revision>11</cp:revision>
  <dcterms:created xsi:type="dcterms:W3CDTF">2014-11-17T19:00:59Z</dcterms:created>
  <dcterms:modified xsi:type="dcterms:W3CDTF">2017-02-14T06:14:48Z</dcterms:modified>
</cp:coreProperties>
</file>