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1" r:id="rId4"/>
    <p:sldId id="262" r:id="rId5"/>
    <p:sldId id="260" r:id="rId6"/>
    <p:sldId id="258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72" r:id="rId15"/>
    <p:sldId id="273" r:id="rId16"/>
    <p:sldId id="267" r:id="rId17"/>
    <p:sldId id="271" r:id="rId18"/>
    <p:sldId id="274" r:id="rId19"/>
    <p:sldId id="275" r:id="rId20"/>
    <p:sldId id="25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D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AEA05-2253-42B4-B867-AF775E1BE81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C458-0E56-4B74-BAE0-F5D266C72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C458-0E56-4B74-BAE0-F5D266C72D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C458-0E56-4B74-BAE0-F5D266C72D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C458-0E56-4B74-BAE0-F5D266C72DB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357166"/>
            <a:ext cx="8358246" cy="6215106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0a23d80badb96b8c307939e8eccdb107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29132"/>
            <a:ext cx="218553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скругленным углом 6"/>
          <p:cNvSpPr/>
          <p:nvPr userDrawn="1"/>
        </p:nvSpPr>
        <p:spPr>
          <a:xfrm>
            <a:off x="357158" y="214290"/>
            <a:ext cx="8501122" cy="6357982"/>
          </a:xfrm>
          <a:prstGeom prst="snipRound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Персональный сайт - О языках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343857"/>
            <a:ext cx="1766883" cy="251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 userDrawn="1"/>
        </p:nvSpPr>
        <p:spPr>
          <a:xfrm>
            <a:off x="428596" y="214290"/>
            <a:ext cx="8215370" cy="6215106"/>
          </a:xfrm>
          <a:prstGeom prst="foldedCorner">
            <a:avLst/>
          </a:prstGeom>
          <a:solidFill>
            <a:schemeClr val="tx2">
              <a:lumMod val="20000"/>
              <a:lumOff val="8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Капля 5"/>
          <p:cNvSpPr/>
          <p:nvPr userDrawn="1"/>
        </p:nvSpPr>
        <p:spPr>
          <a:xfrm>
            <a:off x="1357290" y="0"/>
            <a:ext cx="7786710" cy="6286520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ezvoltare muzicala pentru copii de la 3 pina la 7 ani / Mузыкальное развитие для детей от 3 до 7 лет!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622146"/>
            <a:ext cx="3429024" cy="423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214282" y="285728"/>
            <a:ext cx="8715436" cy="6215106"/>
          </a:xfrm>
          <a:prstGeom prst="round2Same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mastergolosa.ru/dikciya-uprazhneniya-dlya-dikci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/nauka/12.php" TargetMode="External"/><Relationship Id="rId7" Type="http://schemas.openxmlformats.org/officeDocument/2006/relationships/hyperlink" Target="http://pandia.ru/text/category/artikulyatciya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ia.ru/text/categ/wiki/001/261.php" TargetMode="External"/><Relationship Id="rId5" Type="http://schemas.openxmlformats.org/officeDocument/2006/relationships/hyperlink" Target="http://pandia.ru/text/category/uchebnie_posobiya/" TargetMode="External"/><Relationship Id="rId4" Type="http://schemas.openxmlformats.org/officeDocument/2006/relationships/hyperlink" Target="http://pandia.ru/text/categ/wiki/001/68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atchainteni.do.am/blog/besplatno_skachat_muzyku_tolko_luchshaja_muzyka_na_privet_ru/2014-01-20-31" TargetMode="External"/><Relationship Id="rId2" Type="http://schemas.openxmlformats.org/officeDocument/2006/relationships/hyperlink" Target="http://myvictory4.ucoz.net/blog/zhanr_chanson_strana_proizvoditel_diska_ukraina_god_izdanija_diska/2013-05-04-6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inda6035.ucoz.ru/index/0-40" TargetMode="External"/><Relationship Id="rId5" Type="http://schemas.openxmlformats.org/officeDocument/2006/relationships/hyperlink" Target="http://totul.md/ru/announceitem/29987.html" TargetMode="External"/><Relationship Id="rId4" Type="http://schemas.openxmlformats.org/officeDocument/2006/relationships/hyperlink" Target="http://detsad-125ufa.ucoz.ru/index/o_jazykakh_obrazovanija/0-1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andia.ru/text/categ/wiki/001/259.php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3714752"/>
            <a:ext cx="4143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МБДОУ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№461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Сырцева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Т.В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ород Екатеринбург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196752"/>
            <a:ext cx="68407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 приёмы развития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дикции и артикуляции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1180" y="188640"/>
            <a:ext cx="8659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 упражнения для развития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дикции и артикуляции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556792"/>
            <a:ext cx="630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«Улыбочка»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постарайтесь изо всех сил натянуть губы, при этом не открывать рот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«Заборчик»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сохраняйте положение «Улыбочка» и откройте рот, чтобы были видны зубы (губы по-прежнему должны быть натянуты).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«Трубочка»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губы должны тянуться вперёд (как вы делаете при произнесении звука «У»).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«Бублик»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сохраняйте положение «Трубочка». Затем постепенно открывайте рот и натягивайте губы, как перед произнесением звука «О».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«Рупор»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постарайтесь открыть рот максимально широко, как при произнесении звука «А».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556792"/>
            <a:ext cx="2584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РАЗМИНКИ ГУБ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Picture 4" descr="https://im0-tub-ru.yandex.net/i?id=1c5a8f6aebc8195d6e835f03e9a02133&amp;n=33&amp;h=215&amp;w=17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764704"/>
            <a:ext cx="1676400" cy="2047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836712"/>
            <a:ext cx="6048672" cy="4514056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«Лопатка»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приоткройте рот, высуньте язык и попытайтесь коснуться им подбородка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«Горка»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приоткройте рот и надавите языком на нижнее нёбо так, чтобы он немного приподнялся.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«Сладкая конфета»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 закрытым ртом упирайтесь языком то в правую, то в левую щёку.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«Маятник»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отройте рот, высуньте язык и тянитесь им то влево, то вправо.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«Иголочка»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постарайтесь вытянуть язык максимально далеко, как только сможете.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4" descr="http://focol.ru/wp-content/uploads/2017/01/dtYRHXALt-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140968"/>
            <a:ext cx="3516558" cy="3411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620688"/>
            <a:ext cx="296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РАЗМИНКИ ЯЗЫКА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Большое значение для правильности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дикции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пении имеют </a:t>
            </a: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согласные звуки и их взаимодействие с гласными.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Одни согласные произносятся с участием голосовых связок, другие — при помощи пропускания струи воздуха между языком и нёбом, языком и зубами: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, «т», «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утечку воздуха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«ж»)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значительного выдоха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(«в», «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60648"/>
            <a:ext cx="2167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Дикция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4.bp.blogspot.com/-QlXfAeSKWZk/VwDRrUMUB5I/AAAAAAAAA2E/jGBRcYMM0TkvJBmIZ0dyEUtLW2iHz17dw/s1600/%25D0%25BF%25D0%25B5%25D1%2581%25D0%25BD%25D1%258F%2B%25D0%25BD%25D0%25B0%2B%25D0%25B1%25D0%25B5%25D0%25BB%25D0%25BE%25D0%25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5254760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6400800" cy="422602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добиться лёгкости в произношении согласных в работе над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дикцией и артикуляцией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полезно пение </a:t>
            </a: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народных прибауток,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построенных в основном на одном — двух звуках: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Барашеньки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«Андрей — воробей», «Дин — дон».</a:t>
            </a:r>
          </a:p>
          <a:p>
            <a:pPr algn="l"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xn----8sbckwmuet2af4dwe.xn--p1ai/wp-content/uploads/2015/01/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276872"/>
            <a:ext cx="5372844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Бросаем вверх воображаемый «снежок» со звуками: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птки-пткэ-птка-птко-птку-пткы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бдги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вспи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взжи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вздри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и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«ИГРАЕМ В СНЕЖКИ».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Произносим четко и громко, бросая воображаемый снежок,  скороговорки: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«Жужжит над жимолостью жук»,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«Лежебока рыжий кот отлежал себе живот»,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грязи у Олега увязла телега, сидеть тут Олегу до самого снега»,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«Шесть мышат в камышах шуршат»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3448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на развитие дикции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«Снежки»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http://ru.stockfresh.com/thumbs/lordalea/1441238_cute-%D0%B4%D0%B5%D1%82%D0%B5%D0%B9-%D0%A0%D0%BE%D0%B6%D0%B4%D0%B5%D1%81%D1%82%D0%B2%D0%B0-%D0%BF%D0%B5%D0%BD%D0%B8%D1%8F-%D0%B4%D0%B5%D1%82%D0%B8-%D0%B3%D1%80%D1%83%D0%BF%D0%BF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ru.stockfresh.com/thumbs/lordalea/1441238_cute-%D0%B4%D0%B5%D1%82%D0%B5%D0%B9-%D0%A0%D0%BE%D0%B6%D0%B4%D0%B5%D1%81%D1%82%D0%B2%D0%B0-%D0%BF%D0%B5%D0%BD%D0%B8%D1%8F-%D0%B4%D0%B5%D1%82%D0%B8-%D0%B3%D1%80%D1%83%D0%BF%D0%BF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ru.stockfresh.com/thumbs/lordalea/1333064_cute-%D0%A0%D0%BE%D0%B6%D0%B4%D0%B5%D1%81%D1%82%D0%B2%D0%B0-%D0%B4%D0%B5%D1%82%D0%B5%D0%B9-%D0%BF%D0%B5%D0%BD%D0%B8%D1%8F-%D0%B7%D0%B8%D0%BC%D0%B0-%D0%B4%D0%B5%D1%8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mariasharo.justclick.ru/media/content/mariasharo/9b8400903831b3f8767e5c7a3d0637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365104"/>
            <a:ext cx="5976664" cy="27112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280920" cy="40324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/>
              <a:t> 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Известно, что эхо повторяет всё, что слышит дважды. Попробуйте произнести знакомое с детства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Ау-у-у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!".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произносит, посылая звук детям 1 раз, им же, поскольку они «эхо», необходимо дважды произнести слово, отправленное педагогом, причем активно посылая звук. Губы при этом вытянуты, а из рук делается большой «рупор». А теперь «бросаем» каждое слово из скороговорки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«Лена искала булавку,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 булавка упала под лавку»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«Кот ловил мышей и крыс,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кролик лист капустный грыз»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60648"/>
            <a:ext cx="49801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"Эхо".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i.artfile.ru/1600x1200_298200_%5bwww.ArtFile.ru%5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492896"/>
            <a:ext cx="5208580" cy="39064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Показать эмоции при помощи мимики и жестов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радость                 грусть                удивление            злость 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 descr="http://ru.stockfresh.com/thumbs/lordalea/1333064_cute-%D0%A0%D0%BE%D0%B6%D0%B4%D0%B5%D1%81%D1%82%D0%B2%D0%B0-%D0%B4%D0%B5%D1%82%D0%B5%D0%B9-%D0%BF%D0%B5%D0%BD%D0%B8%D1%8F-%D0%B7%D0%B8%D0%BC%D0%B0-%D0%B4%D0%B5%D1%8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210" y="260648"/>
            <a:ext cx="24450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эмоций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40" name="Picture 20" descr="http://raduga.name/wp-content/uploads/2014/08/54634563453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556792"/>
            <a:ext cx="1073369" cy="1080120"/>
          </a:xfrm>
          <a:prstGeom prst="rect">
            <a:avLst/>
          </a:prstGeom>
          <a:noFill/>
        </p:spPr>
      </p:pic>
      <p:pic>
        <p:nvPicPr>
          <p:cNvPr id="5142" name="Picture 22" descr="http://raduga.name/wp-content/uploads/2014/08/45765756456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556792"/>
            <a:ext cx="1050866" cy="1080120"/>
          </a:xfrm>
          <a:prstGeom prst="rect">
            <a:avLst/>
          </a:prstGeom>
          <a:noFill/>
        </p:spPr>
      </p:pic>
      <p:pic>
        <p:nvPicPr>
          <p:cNvPr id="5144" name="Picture 24" descr="http://raduga.name/wp-content/uploads/2014/08/456576575645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628800"/>
            <a:ext cx="1080120" cy="1080120"/>
          </a:xfrm>
          <a:prstGeom prst="rect">
            <a:avLst/>
          </a:prstGeom>
          <a:noFill/>
        </p:spPr>
      </p:pic>
      <p:pic>
        <p:nvPicPr>
          <p:cNvPr id="5146" name="Picture 26" descr="http://raduga.name/wp-content/uploads/2014/08/4564565745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556792"/>
            <a:ext cx="1077870" cy="108012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67544" y="3140968"/>
            <a:ext cx="83529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Фразы:  «Ну вот и всё…», «Я люблю манную кашу»,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«Ура! Скоро новый год!»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Произнести: 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печально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радостно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злостно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удивлённо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63688" y="2708920"/>
            <a:ext cx="6002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Интонационная выразительность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48" name="Picture 28" descr="http://img1.liveinternet.ru/images/attach/c/6/102/816/102816817_0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861048"/>
            <a:ext cx="2736304" cy="2736304"/>
          </a:xfrm>
          <a:prstGeom prst="rect">
            <a:avLst/>
          </a:prstGeom>
          <a:noFill/>
        </p:spPr>
      </p:pic>
      <p:pic>
        <p:nvPicPr>
          <p:cNvPr id="5150" name="Picture 30" descr="http://img1.liveinternet.ru/images/attach/c/9/106/978/106978079_5177462_88577511_3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717031"/>
            <a:ext cx="2016224" cy="3024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848872" cy="532859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«Надуйте щёки»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(изобразите важную персону, надуйте щёки и держите 5-6 секунд). Повторите.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«Сдуйте щёки»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(хлопком по щекам, губы в «пучок»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«Потерялся котенок»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произнести «мяу», широко открывая рот, повернуть голову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влево-вправо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«Разговор про себя».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Произнести любую фразу, четверостишие, не открывая при этом рот.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«Робот»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голова, как у робота, поворачивается вправо, влево, вниз, вверх, а затем «ломается»: напряжение сбрасывается, голова опущена.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«Дразнящаяся обезьянка»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широко открытый рот, язык максимально тянут вперед вниз к подбородку с одновременным активным шипящим выдохом).Расслабиться.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32656"/>
            <a:ext cx="5349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 упражнения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www.playcast.ru/uploads/2016/07/10/192504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436811"/>
            <a:ext cx="2664296" cy="24211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8655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Готовим машину к путешествию: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Проверяем фары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(поочередное подмигивание то правым, то левым глазом. Затем сильно зажмурить оба глаза, после чего расслабить все мышцы лица).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Моем стекла «дворниками»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(энергичное движение языка сначала по верхним зубам – это передние стекла, затем – по нижним – это задние стекла; глаза при этом активно перемещаются в соответствии с направлением движения языка).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в)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Проверяем двери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(прокалываем щечки острым языком справа и слева).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г)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Смотрим, все ли положили в багажник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открываем его (широко открываем рот, нижняя челюсть максимально опускается вниз, «страшная маска»).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88640"/>
            <a:ext cx="5625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«Кто хочет покататься?»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img-fotki.yandex.ru/get/5006/valenta-mog.143/0_6f00b_2d9226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653136"/>
            <a:ext cx="2545737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560840" cy="4874096"/>
          </a:xfrm>
        </p:spPr>
        <p:txBody>
          <a:bodyPr>
            <a:normAutofit/>
          </a:bodyPr>
          <a:lstStyle/>
          <a:p>
            <a:pPr indent="450000"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тем как перейти к упражнениям для</a:t>
            </a:r>
            <a:r>
              <a:rPr lang="ru-RU" sz="22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дикции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обязательно сделайте </a:t>
            </a: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артикуляционную гимнастику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разогрейте свой речевой аппарат. Очень полезно делать артикуляционную гимнастику по утрам (перед работой или учебой). Уделяйте этому 5 минут утром, и хороший тонус мышц речевого аппарата на целый день Вам обеспечен.</a:t>
            </a:r>
          </a:p>
          <a:p>
            <a:pPr indent="450000"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артикуляционной гимнастики можно переходить к развитию дикции. Хорошая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упражнения для развития дикции"/>
              </a:rPr>
              <a:t>дикция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очень важна не только ораторам, актерам, лекторам и певцам, но и всем другим людям, хотя бы потому, что мы живем в обществе и постоянно общаемся с людьми</a:t>
            </a:r>
          </a:p>
          <a:p>
            <a:endParaRPr lang="ru-RU" dirty="0"/>
          </a:p>
        </p:txBody>
      </p:sp>
      <p:pic>
        <p:nvPicPr>
          <p:cNvPr id="4" name="Рисунок 3" descr="http://xn--80ajpcdefafe2qua.xn--p1ai/wp-content/uploads/2016/12/qEQDIMSalX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789040"/>
            <a:ext cx="3816424" cy="28441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razvitiedetei.info/wp-content/uploads/2014/11/metodika-obuceniy-peni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3168352" cy="206084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1772816"/>
            <a:ext cx="7499176" cy="439248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Методика введения детей в певческую деятельность основана на принципах последовательности, постепенности, на глубоком знании и понимании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hlinkClick r:id="rId3" tooltip="Физиология"/>
              </a:rPr>
              <a:t>физиологических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особенностей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hlinkClick r:id="rId4"/>
              </a:rPr>
              <a:t>детского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голоса.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hlinkClick r:id="rId5" tooltip="Учебные пособия"/>
              </a:rPr>
              <a:t>учебном пособии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О. П.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Радыновой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обобщающем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hlinkClick r:id="rId6"/>
              </a:rPr>
              <a:t>педагогические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исследования по развитию детского голоса, рекомендуется следующий порядок развития певческих навыков: работа над дикцией и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hlinkClick r:id="rId7" tooltip="Артикуляция"/>
              </a:rPr>
              <a:t>артикуляцией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над дыханием, звукообразованием, расширением диапазона,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звуковедением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Радынова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О. П., 1994, с. 100).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05273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http://myvictory4.ucoz.net/blog/zhanr_chanson_strana_proizvoditel_diska_ukraina_god_izdanija_diska/2013-05-04-6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70080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http://watchainteni.do.am/blog/besplatno_skachat_muzyku_tolko_luchshaja_muzyka_na_privet_ru/2014-01-20-31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34888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http://detsad-125ufa.ucoz.ru/index/o_jazykakh_obrazovanija/0-11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708920"/>
            <a:ext cx="458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http://totul.md/ru/announceitem/29987.html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212976"/>
            <a:ext cx="365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http://linda6035.ucoz.ru/index/0-40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11479" y="332656"/>
            <a:ext cx="2989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3501008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Куликовская Т.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скороговорки / Изд.«Гном и Д», 2010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Дмитриева Скороговорки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развития речи / АСТ,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2008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71600" y="3861048"/>
            <a:ext cx="795637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3.   Методика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речи детей дошкольного возраста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/ Л.П. Федоренко – М.: Просвещение, 1984 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4.   Ушакова О.С. Развитие речи дошкольников / Изд-во Института Психотерапии. – М., 2001.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ds03.infourok.ru/uploads/ex/0efe/00041a25-16a76c5e/img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04664"/>
            <a:ext cx="7224800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4474840" cy="331236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Работа этих органов, направленная на создание звуков речи (гласных, согласных) называется артикуляцией.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К артикуляционному аппарату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относятся: ротовая полость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(щеки, губы, зубы, язык, челюсти, небо, глотка, гортань).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04664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Важнейшими звеньями певческого процесса является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артикуляция и дикция.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Артикуляционный аппарат - это часть голосового аппарата, формирующая звуки речи, а органы, входящие в его состав - артикуляционные органы. </a:t>
            </a:r>
            <a:endParaRPr lang="ru-RU" sz="2400" dirty="0"/>
          </a:p>
        </p:txBody>
      </p:sp>
      <p:pic>
        <p:nvPicPr>
          <p:cNvPr id="7" name="Picture 6" descr="http://veciy.ru/origdocs/67/66844/66844_html_5a4be28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16429"/>
            <a:ext cx="2160240" cy="3042591"/>
          </a:xfrm>
          <a:prstGeom prst="rect">
            <a:avLst/>
          </a:prstGeom>
          <a:noFill/>
        </p:spPr>
      </p:pic>
      <p:pic>
        <p:nvPicPr>
          <p:cNvPr id="8" name="Picture 8" descr="https://ds03.infourok.ru/uploads/ex/09e8/0000f447-3f4812c1/hello_html_m62cdde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257600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6400800" cy="518457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Артикуляционные упражнения и гимнастика направлены на то, чтобы натренировать мышцы речевого аппарата, добиться их свободной подвижности, т.к. вялый артикуляционный аппарат является причиной плохой дикции.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помогает: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устранить напряжение и скованность артикуляционных мышц;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разогреть мышцы языка, губ, щёк, челюсти, обеспечивая им наибольшую подвижность;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развить мимику, артикуляционную моторику;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развить выразительную дикцию. </a:t>
            </a:r>
          </a:p>
        </p:txBody>
      </p:sp>
      <p:pic>
        <p:nvPicPr>
          <p:cNvPr id="22532" name="Picture 4" descr="http://3.bp.blogspot.com/-mqK8OEHwKsw/Uk_lzLzasWI/AAAAAAAAAsY/_C3hNfCH4vQ/s1600/3+(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80"/>
            <a:ext cx="2882572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825552"/>
            <a:ext cx="6552728" cy="4032448"/>
          </a:xfrm>
        </p:spPr>
        <p:txBody>
          <a:bodyPr>
            <a:normAutofit fontScale="92500"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средством донесения текстового содержания до слушателей, и одним из важнейших средств художественной выразительности раскрытия музыкального образа.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Главное правило дикции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полное освобождение артикуляционного аппарата от напряжения.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Дикция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dictio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произнесение речи) — ясность, разборчивость произнесения текста. Хорошая дикция — непременное условие вокального исполнения. Особенно важно четкое произношение согласных.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https://d27v8envyltg3v.cloudfront.net/tackk/11743091/14671897975921/co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88640"/>
            <a:ext cx="4032448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124745"/>
            <a:ext cx="7702624" cy="247570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над 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дикцией и артикуляцией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важна во всех возрастных группах, поскольку в дошкольном возрасте у многих детей присутствуют речевые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дефекты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затрудняющие чистоту интонирования. Прекрасными упражнениями, помогающими добиться чистоты произношения звуков, являются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скороговорки и чистоговорки.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nshds77.ucoz.ru/_si/0/124153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356992"/>
            <a:ext cx="5213375" cy="29846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872808" cy="4658072"/>
          </a:xfrm>
        </p:spPr>
        <p:txBody>
          <a:bodyPr>
            <a:noAutofit/>
          </a:bodyPr>
          <a:lstStyle/>
          <a:p>
            <a:pPr marL="0" lvl="6" algn="l">
              <a:spcBef>
                <a:spcPts val="0"/>
              </a:spcBef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Скороговорки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народно – поэтическая миниатюра шутка, в которой умышленно подобраны труднопроизносимые сочетания. </a:t>
            </a:r>
          </a:p>
          <a:p>
            <a:pPr marL="0" lvl="6"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Проговорите 3 раза подряд любую скороговорку, но с каждым разом: -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всё быстрее;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увеличивая громкость; 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уменьшая громкость; 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замедляя;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разной интонацией (удивление, радость,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гнев,восхищение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лица разных персонажей: </a:t>
            </a:r>
          </a:p>
          <a:p>
            <a:pPr marL="0" lvl="6" algn="l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заяц.цыплёнок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медведь </a:t>
            </a:r>
            <a:endParaRPr lang="ru-RU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Скороговорки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http://tapenik.ru/dizain/deti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17032"/>
            <a:ext cx="2559686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3"/>
            <a:ext cx="6984776" cy="3168351"/>
          </a:xfrm>
        </p:spPr>
        <p:txBody>
          <a:bodyPr>
            <a:noAutofit/>
          </a:bodyPr>
          <a:lstStyle/>
          <a:p>
            <a:pPr marL="0" indent="45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Колпак на колпаке, под колпаком колпак. </a:t>
            </a:r>
          </a:p>
          <a:p>
            <a:pPr marL="0" indent="45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Чиста, лучиста, говорит речисто. </a:t>
            </a:r>
          </a:p>
          <a:p>
            <a:pPr marL="0" indent="45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Калач калачом, трубач трубачом. </a:t>
            </a:r>
          </a:p>
          <a:p>
            <a:pPr marL="0" indent="45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Расскажи мне про покупку. Про какую про покупку? Про покупку, про покупку,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покупочку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свою. </a:t>
            </a:r>
          </a:p>
          <a:p>
            <a:pPr marL="0" indent="45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сорок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съели сырок с красивою красною коркой.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ohimii.ru/pravila-provedeniya-artikulyacionnoj-gimnastiki/1078951_html_m7befc96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3429000"/>
            <a:ext cx="7764341" cy="29706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Распевки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скороговорки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4248472" cy="208823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Думал – думал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Думал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это время ветер дунул,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 забыл о чём я думал. . </a:t>
            </a:r>
          </a:p>
          <a:p>
            <a:pPr indent="450000" algn="r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060848"/>
            <a:ext cx="4211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Чики-чики-чики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«раз»,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Чики-чики-чики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«два»,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Чики-чики-чики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«три», 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за мною повтори. 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лёгкие слова, 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Чики-чики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«три» и «два».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Улыбнись и повтори, 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Чики-чики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«раз», «два» «три».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15719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Свил паук себе гамак в уголке, на потолке, Чтобы мухи, просто так, покачались в гамаке</a:t>
            </a:r>
          </a:p>
        </p:txBody>
      </p:sp>
      <p:pic>
        <p:nvPicPr>
          <p:cNvPr id="19462" name="Picture 6" descr="http://smayls.ru/data/smiles/animashki-deti-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672074" cy="1008112"/>
          </a:xfrm>
          <a:prstGeom prst="rect">
            <a:avLst/>
          </a:prstGeom>
          <a:noFill/>
        </p:spPr>
      </p:pic>
      <p:pic>
        <p:nvPicPr>
          <p:cNvPr id="11" name="Picture 2" descr="http://rossoshru.ru/images/news/February2013/24-02-2013/diapaz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564904"/>
            <a:ext cx="2501247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1305</Words>
  <Application>Microsoft Office PowerPoint</Application>
  <PresentationFormat>Экран (4:3)</PresentationFormat>
  <Paragraphs>136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Работа над дикцией и артикуляцией важна во всех возрастных группах, поскольку в дошкольном возрасте у многих детей присутствуют речевые дефекты, затрудняющие чистоту интонирования. Прекрасными упражнениями, помогающими добиться чистоты произношения звуков, являются скороговорки и чистоговорки.</vt:lpstr>
      <vt:lpstr>Слайд 7</vt:lpstr>
      <vt:lpstr>Слайд 8</vt:lpstr>
      <vt:lpstr>Распевки - скороговорки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</cp:lastModifiedBy>
  <cp:revision>91</cp:revision>
  <dcterms:created xsi:type="dcterms:W3CDTF">2014-08-07T18:42:50Z</dcterms:created>
  <dcterms:modified xsi:type="dcterms:W3CDTF">2020-04-26T08:36:28Z</dcterms:modified>
</cp:coreProperties>
</file>