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8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9138" y="2166938"/>
            <a:ext cx="11472862" cy="1738312"/>
          </a:xfrm>
        </p:spPr>
        <p:txBody>
          <a:bodyPr/>
          <a:lstStyle/>
          <a:p>
            <a:r>
              <a:rPr lang="ru-RU" dirty="0" smtClean="0"/>
              <a:t>Вредные привычки у детей дошкольного возраста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097" y="849002"/>
            <a:ext cx="5708236" cy="4937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467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-Ковыряние в ушах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0649" y="284176"/>
            <a:ext cx="5718218" cy="52288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1972" y="2274838"/>
            <a:ext cx="5666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Чистка ушей подручными предметами Если чистить уши спичками, шпильками или зубочистками, и даже ватными палочками, можно столкнуться с несколькими проблемами. Слишком часто раздражая кожу внутри уха, усиливается работа серных желёз, внутри образуется серная пробка. В итоге ухудшается слух. Если серная пробка уже есть, можно протолкнуть её внутрь. Наконец, велика вероятность повредить барабанную перепонку.</a:t>
            </a:r>
          </a:p>
        </p:txBody>
      </p:sp>
    </p:spTree>
    <p:extLst>
      <p:ext uri="{BB962C8B-B14F-4D97-AF65-F5344CB8AC3E}">
        <p14:creationId xmlns="" xmlns:p14="http://schemas.microsoft.com/office/powerpoint/2010/main" val="187826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003" y="2011680"/>
            <a:ext cx="10561996" cy="4846320"/>
          </a:xfrm>
        </p:spPr>
        <p:txBody>
          <a:bodyPr>
            <a:normAutofit fontScale="92500"/>
          </a:bodyPr>
          <a:lstStyle/>
          <a:p>
            <a:r>
              <a:rPr lang="ru-RU" dirty="0"/>
              <a:t>Такие действия отражают негативные чувства ребенка. Если бы ему удавалось проявлять их вовне - то он, возможно, кусался бы, дрался, обижал других детей, грубил. Вредные привычки являются проявлением той же самой энергии, только направленной внутрь себя. Такие детки рвут волосы, грызут ногти, </a:t>
            </a:r>
            <a:r>
              <a:rPr lang="ru-RU" dirty="0" err="1"/>
              <a:t>писаются</a:t>
            </a:r>
            <a:r>
              <a:rPr lang="ru-RU" dirty="0"/>
              <a:t> по ночам или им снятся кошмары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Все эти действия возникают не просто так и играют важную роль для ребенка - помогают ему справиться с переживаниями. Это и неудовлетворенность, и злость, и беспокойство. Избавиться от вредных привычек трудно, потому что такие действия приносят ребенку удовольствие и привлекают внимание взрослых, которого ему может не хватать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Парадокс здесь заключается в том, что, если вы будете запрещать малышу эти действия, то есть пытаться убрать привычку саму по себе, вы будете лишь усугублять ее. Более того, если вы бьете по рукам, мажете пальцы горчицей - у малыша усиливается внутреннее напряжение. И даже, если вам удастся таким способом загасить одну привычку, очень скоро в обиходе ребенка появится другая, аналогичная. Подход к вредным привычкам должен быть очень тонким. На то, чтобы справиться с ними, нужно много времени и терпения. На быстрый результат рассчитывать не стоит.</a:t>
            </a:r>
          </a:p>
        </p:txBody>
      </p:sp>
    </p:spTree>
    <p:extLst>
      <p:ext uri="{BB962C8B-B14F-4D97-AF65-F5344CB8AC3E}">
        <p14:creationId xmlns="" xmlns:p14="http://schemas.microsoft.com/office/powerpoint/2010/main" val="191352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поможет?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11092"/>
          </a:xfrm>
        </p:spPr>
        <p:txBody>
          <a:bodyPr>
            <a:normAutofit fontScale="92500"/>
          </a:bodyPr>
          <a:lstStyle/>
          <a:p>
            <a:r>
              <a:rPr lang="ru-RU" dirty="0"/>
              <a:t>Что поможет?</a:t>
            </a:r>
          </a:p>
          <a:p>
            <a:r>
              <a:rPr lang="ru-RU" dirty="0"/>
              <a:t>1. Самое главное (и самое сложное) - понять, что символизирует эта привычка, нехватку чего она замещает, что она дает ребенку (чаще всего это успокоение, выражение злости, привлечение внимания или защита). И сделать так, чтобы ребенок не нуждался в этом и не удовлетворял эту потребность плохой привычкой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2. Попробуйте уделять малышу больше внимания. Найдите способ его успокоить, чтобы ему не нужно было делать это самому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3. Важно, чтобы круг действий, которые вы запрещаете ребенку, был небольшим. И чтобы на запретные действия всегда была одна и та же реакция. Пусть в его жизни пока будет как можно меньше неожиданностей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4. Попробуйте придумать новые интересные занятия, которые будут доставлять удовольствие вам обоим. Лучше, если они не будут связаны с посещением людных мест, длинными перемещениями. Чем спокойнее увлечение - тем вероятнее оно избавит ребенка от вредной привычки.</a:t>
            </a:r>
          </a:p>
        </p:txBody>
      </p:sp>
    </p:spTree>
    <p:extLst>
      <p:ext uri="{BB962C8B-B14F-4D97-AF65-F5344CB8AC3E}">
        <p14:creationId xmlns="" xmlns:p14="http://schemas.microsoft.com/office/powerpoint/2010/main" val="130360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4" y="0"/>
            <a:ext cx="9736429" cy="20116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595182"/>
          </a:xfrm>
        </p:spPr>
        <p:txBody>
          <a:bodyPr>
            <a:normAutofit/>
          </a:bodyPr>
          <a:lstStyle/>
          <a:p>
            <a:r>
              <a:rPr lang="ru-RU" dirty="0"/>
              <a:t>5. Надо сказать, что вредные привычки - это сигнал каких-то проблем в семье. Тогда нужно анализировать эти ситуации, проигрывать их, рисовать, обсуждать, спрашивать, какие чувства они вызывают у ребенка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6. Ребенку школьного возраста хорошо бы помочь найти друга, если его нет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7. Нельзя наказывать за вредную привычку, стыдить, слишком часто обращать на нее внимание. И вообще, каждый раз, когда вам удалось не одернуть ребенка, а отвлечь, можно считать маленькой победой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8. Хорошо бы отказаться от упреков, угроз, наказаний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9. Не запрещайте злиться и научите ребенка выражать свой гнев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10. Научите ребенка радоваться и получать удовольствия от каких-то других вещей, чтобы это не требовалось делать через вредную привычку. </a:t>
            </a:r>
          </a:p>
        </p:txBody>
      </p:sp>
    </p:spTree>
    <p:extLst>
      <p:ext uri="{BB962C8B-B14F-4D97-AF65-F5344CB8AC3E}">
        <p14:creationId xmlns="" xmlns:p14="http://schemas.microsoft.com/office/powerpoint/2010/main" val="278562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47741"/>
            <a:ext cx="4649273" cy="4810257"/>
          </a:xfrm>
        </p:spPr>
        <p:txBody>
          <a:bodyPr>
            <a:normAutofit/>
          </a:bodyPr>
          <a:lstStyle/>
          <a:p>
            <a:r>
              <a:rPr lang="ru-RU" dirty="0"/>
              <a:t>Вредные привычки – это наши коварные враги, они доставляют нам удовольствие и потихоньку отравляют нам жизнь, наносят огромный вред нашему здоровью. Вредные привычки могут появиться в любом возрасте. Они растут и меняются вместе с нами. У каждого из нас есть и хорошие привычки и плохие. Но с вредными привычками надо бороться, а сила воли поможет их победить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851" y="1792936"/>
            <a:ext cx="7147773" cy="5065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764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Спасибо </a:t>
            </a:r>
            <a:r>
              <a:rPr lang="ru-RU" sz="2800" smtClean="0"/>
              <a:t>за просмотр.</a:t>
            </a:r>
            <a:endParaRPr lang="ru-RU" sz="28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50" y="1792936"/>
            <a:ext cx="11075831" cy="5065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817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Не всегда дети дошкольного возраста способны понять , почему, общаясь с окружающими и сверстниками, они должны соблюдать общепринятые культурно гигиенические правила. Отучать детей от вредных привычек-это не значит постоянно читать им нотации. Показ и разъяснение не должны превращать в нудное натаскивание, а совершаться  в  обычных , естественных условиях, вытекающих из жизненных ситуаций.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1083" y="1893194"/>
            <a:ext cx="5975796" cy="4964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695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907" y="0"/>
            <a:ext cx="3193961" cy="2307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552" y="0"/>
            <a:ext cx="9784080" cy="150876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4435" y="2307894"/>
            <a:ext cx="9784080" cy="4846320"/>
          </a:xfrm>
        </p:spPr>
        <p:txBody>
          <a:bodyPr>
            <a:normAutofit/>
          </a:bodyPr>
          <a:lstStyle/>
          <a:p>
            <a:r>
              <a:rPr lang="ru-RU" sz="2400" dirty="0"/>
              <a:t>Вредные привычки - навязчивые действия, которые отрицательно сказываются на поведении ребенка, его физическом и психическом развитии. Говоря о вредных привычках у детей, взрослые в первую очередь имеют в виду курение, алкоголь. Однако ими круг вредных привычек не исчерпывается. В поведении некоторых детей встречаются навязчивые действия, которые ребенок осуществляет неосознанно, "по привычке", и которые производят довольно неприятное внешнее впечатление. Это привычка – теребить волосы или мочку уха, сутулиться, шаркать ногами при ходьбе, ерзать на стуле, слишком жестикулировать, хватать собеседника за рукав или за пуговицу, поминутно отплевываться, ковырять в носу, употреблять слова-паразиты {"ну", "вот", "значит", "короче"} и т.п. Все они могут наблюдаться у одного ребенка.</a:t>
            </a:r>
          </a:p>
        </p:txBody>
      </p:sp>
    </p:spTree>
    <p:extLst>
      <p:ext uri="{BB962C8B-B14F-4D97-AF65-F5344CB8AC3E}">
        <p14:creationId xmlns="" xmlns:p14="http://schemas.microsoft.com/office/powerpoint/2010/main" val="379308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232661"/>
            <a:ext cx="9784080" cy="150876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19" y="1841679"/>
            <a:ext cx="9784080" cy="4505030"/>
          </a:xfrm>
        </p:spPr>
        <p:txBody>
          <a:bodyPr>
            <a:noAutofit/>
          </a:bodyPr>
          <a:lstStyle/>
          <a:p>
            <a:r>
              <a:rPr lang="ru-RU" sz="2800" dirty="0"/>
              <a:t>Причина их возникновения проста - недостаточное внимание со стороны родителей к поведению ребенка, и для устранения этих привычек, нужно увлекать ребенка интересными занятиями, общаться с ним, помогать ему изжить те глубинные внутренние переживания, которые породили неприятные действия. Борьба с вредной привычкой – это всегда борьба с тревожностью, неуверенностью, пессимизмом. Предупреждение таких привычек не требует особых психологических рекомендаций Рецепт здесь один - привитие ребенку полезных навыков: опрятности, аккуратности, организованности, соблюдения элементарных правил </a:t>
            </a:r>
            <a:r>
              <a:rPr lang="ru-RU" sz="2800" dirty="0" smtClean="0"/>
              <a:t>этикета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3" y="128788"/>
            <a:ext cx="3593206" cy="18545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975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262505"/>
            <a:ext cx="9784080" cy="150876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-Привычка грызть ногти-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1262" y="284176"/>
            <a:ext cx="4670738" cy="29741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93195"/>
            <a:ext cx="9156880" cy="4628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Привычка грызть ногти. Ногти нам необходимы. Благодаря ногтям мы можем крепко уцепиться за что-либо; они позволяют нам брать пальцами мелкие предметы; без ногтей нам было бы трудно почесаться или удержать в руке мяч. Без ногтей мы испытывали бы множество неудобств, поэтому о хорошем состоянии ногтей стоит позаботиться. Если ваш ребенок все еще сомневается в том, что ногти- большая ценность, проделайте вместе такой эксперимент: заклейте ребенку (в игре) кончики пальцев скотчем или лейкопластырем на 15-20 минут. Он почувствует, что оказался как будто бы без ногтей. Пусть ребенок с вашей помощью понаблюдает за собой: как непривычно, неудобно еще будет выполнять самые обычные повседневные действия.</a:t>
            </a:r>
          </a:p>
        </p:txBody>
      </p:sp>
    </p:spTree>
    <p:extLst>
      <p:ext uri="{BB962C8B-B14F-4D97-AF65-F5344CB8AC3E}">
        <p14:creationId xmlns="" xmlns:p14="http://schemas.microsoft.com/office/powerpoint/2010/main" val="406804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659576"/>
          </a:xfrm>
        </p:spPr>
        <p:txBody>
          <a:bodyPr>
            <a:normAutofit/>
          </a:bodyPr>
          <a:lstStyle/>
          <a:p>
            <a:r>
              <a:rPr lang="ru-RU" sz="2400" dirty="0"/>
              <a:t>Есть два важных правила, касающихся ногтей и ухода за ними. Эти правила должен запомнить каждый 1.нельзя грызть ногти: пальцы от этого становятся неловкими и безобразно выглядят. Дети, которые постоянно обгрызают ногти, рискуют получить воспаление мякоти пальца, а оно бывает очень болезненным и может даже потребоваться операция для его лечения. 2.Ногти следует держать в чистоте. После игры на улице или работы по дому под ногтями часто скапливается грязь, что очень опасно для здоровья. Кроме того, грязные ногти вызывают у каждого опрятного человека отвращение. Чистить ногти совсем нетрудно, да и занимает это всего несколько секунд. А зато, какой эффект! Пусть ребенок сравнит чистые, аккуратные руки и руки с черной полоской под ногтями- совсем другой вид, на так ли? </a:t>
            </a:r>
          </a:p>
        </p:txBody>
      </p:sp>
    </p:spTree>
    <p:extLst>
      <p:ext uri="{BB962C8B-B14F-4D97-AF65-F5344CB8AC3E}">
        <p14:creationId xmlns="" xmlns:p14="http://schemas.microsoft.com/office/powerpoint/2010/main" val="351017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-Ковыряние в носу-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929" y="0"/>
            <a:ext cx="4529071" cy="51901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152" y="2413338"/>
            <a:ext cx="9053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Ковыряние в носу Эта привычка в той или иной степени присуща, как ни прискорбно, практически всем. Ей даже посвящались научные исследования и придумали название </a:t>
            </a:r>
            <a:r>
              <a:rPr lang="ru-RU" sz="2800" dirty="0" err="1"/>
              <a:t>ринотиллексомания</a:t>
            </a:r>
            <a:r>
              <a:rPr lang="ru-RU" sz="2800" dirty="0"/>
              <a:t>. Однако если постоянно по поводу и без повода чистить нос таким способом, можно повредить слизистую оболочку носа, вызвать кровотечение, занести инфекцию.</a:t>
            </a:r>
          </a:p>
        </p:txBody>
      </p:sp>
    </p:spTree>
    <p:extLst>
      <p:ext uri="{BB962C8B-B14F-4D97-AF65-F5344CB8AC3E}">
        <p14:creationId xmlns="" xmlns:p14="http://schemas.microsoft.com/office/powerpoint/2010/main" val="299649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-Ковыряние в зубах -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4" y="1792936"/>
            <a:ext cx="8216721" cy="51745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96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Ковыряние в зубах Это та самая привычка, от которой стоматологи приходят в ужас. Разные предметы травмируют эмаль и могут повредить дёсны. В результате стоматологические проблемы обеспечены. Если необходимо освободить от остатков пищи межзубные пространства, используйте специальную нить для зубов </a:t>
            </a:r>
            <a:r>
              <a:rPr lang="ru-RU" sz="2800" dirty="0" err="1"/>
              <a:t>флосс</a:t>
            </a:r>
            <a:r>
              <a:rPr lang="ru-RU" sz="2800" dirty="0"/>
              <a:t> и приучайте ребенка полоскать рот после еды. По тем же причинам нельзя разгрызать орехи, сухарики, откусывать зубами нитки и открывать крышки.</a:t>
            </a:r>
          </a:p>
        </p:txBody>
      </p:sp>
    </p:spTree>
    <p:extLst>
      <p:ext uri="{BB962C8B-B14F-4D97-AF65-F5344CB8AC3E}">
        <p14:creationId xmlns="" xmlns:p14="http://schemas.microsoft.com/office/powerpoint/2010/main" val="1195643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Объединенный</Template>
  <TotalTime>128</TotalTime>
  <Words>1344</Words>
  <Application>Microsoft Office PowerPoint</Application>
  <PresentationFormat>Произвольный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Полосы</vt:lpstr>
      <vt:lpstr>Вредные привычки у детей дошкольного возраста</vt:lpstr>
      <vt:lpstr>Не всегда дети дошкольного возраста способны понять , почему, общаясь с окружающими и сверстниками, они должны соблюдать общепринятые культурно гигиенические правила. Отучать детей от вредных привычек-это не значит постоянно читать им нотации. Показ и разъяснение не должны превращать в нудное натаскивание, а совершаться  в  обычных , естественных условиях, вытекающих из жизненных ситуаций. </vt:lpstr>
      <vt:lpstr>.</vt:lpstr>
      <vt:lpstr>.</vt:lpstr>
      <vt:lpstr>-Привычка грызть ногти-</vt:lpstr>
      <vt:lpstr>.</vt:lpstr>
      <vt:lpstr>-Ковыряние в носу-</vt:lpstr>
      <vt:lpstr>-Ковыряние в зубах -</vt:lpstr>
      <vt:lpstr>.</vt:lpstr>
      <vt:lpstr>-Ковыряние в ушах</vt:lpstr>
      <vt:lpstr>.</vt:lpstr>
      <vt:lpstr>Что поможет?</vt:lpstr>
      <vt:lpstr>.</vt:lpstr>
      <vt:lpstr>.</vt:lpstr>
      <vt:lpstr>Спасибо за просмотр.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Вредные привычки у детей дошкольнего возраста</dc:title>
  <dc:creator>RePack by Diakov</dc:creator>
  <cp:lastModifiedBy>Пользователь</cp:lastModifiedBy>
  <cp:revision>15</cp:revision>
  <dcterms:created xsi:type="dcterms:W3CDTF">2015-03-02T18:32:40Z</dcterms:created>
  <dcterms:modified xsi:type="dcterms:W3CDTF">2017-02-15T05:39:50Z</dcterms:modified>
</cp:coreProperties>
</file>