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81" r:id="rId4"/>
    <p:sldId id="258" r:id="rId5"/>
    <p:sldId id="282" r:id="rId6"/>
    <p:sldId id="283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DACCAAC-FE55-42BC-87AF-4B5D7F88743C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BE5F6E0-7C33-49D9-9FC4-5A8A1614B1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5F6E0-7C33-49D9-9FC4-5A8A1614B1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914D-6FC6-4945-81AF-BA30878F8154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39F4-BFFA-435C-933C-0A61EB54F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UP215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57356" y="4714884"/>
            <a:ext cx="63579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Учитель-логопед: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Пыжьянова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Виктория Витальевна</a:t>
            </a:r>
          </a:p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Воспитатель: Юдинцева Галина Николаевна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285728"/>
            <a:ext cx="6072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детский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комбинированного вида «Надежда»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2857496"/>
            <a:ext cx="61436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Универсальное методическое пособие "Круги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785926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Муниципальный фестиваль-конкурс «Просторы речи»</a:t>
            </a:r>
            <a:br>
              <a:rPr lang="ru-RU" sz="2000" b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b="1" kern="1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номинация «Партнеры детской речи»</a:t>
            </a:r>
            <a:endParaRPr lang="ru-RU" sz="2000" b="1" kern="1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C:\Users\WorLD\AppData\Local\Microsoft\Windows\INetCache\Content.Word\Screenshot_20220414-120326_Samsung Internet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14554"/>
            <a:ext cx="4429156" cy="356459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85728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Луллия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представляют собой игровое пособие, состоящее из несколько кругов разного диаметра, нанизанных на общий стержень (по типу пирамидки). В верхней части стержня устанавливается стрелка. Круги подвижны. Все они разделены на одинаковое количество секторов. При свободном вращении кругов под стрелкой оказываются определенные сектора. 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285992"/>
            <a:ext cx="371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могут быть использованы в различной деятельности по ознакомлению с окружающим миром, развитию речи, математике, конструированию и т. д. Нельзя не отметить и универсальность игрового материала. Используя лишь несколько колец, можно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разные варианты игры, либо дополнения к проводимой игре.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000091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643050"/>
            <a:ext cx="4784582" cy="342965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285728"/>
            <a:ext cx="77867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/>
              <a:t>Занятия по развитию речи</a:t>
            </a:r>
            <a:endParaRPr lang="ru-RU" sz="3200" dirty="0" smtClean="0"/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214422"/>
            <a:ext cx="371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Угадай сказку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связной речи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Оборудование: 1 круг - волшебный предмет из сказки, 2 круг – герой сказки, 3 круг - сюжеты из сказок.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педагог загадывает загадки, дети отгадывают предмет первого круга, затем находят героя и сказку. Можно усложнить задание, чтобы дети придумали новый сюжет развития событий,    когда стрелка показывает на картинки всех трех секторов.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7867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/>
              <a:t>Занятия по обучению грамоте</a:t>
            </a:r>
            <a:endParaRPr lang="ru-RU" sz="3200" dirty="0" smtClean="0"/>
          </a:p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0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Букварик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(средняя группа)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звукового анализа слова и связи звука с буквой.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 круг - картинки, 2 круг - буквы, 3 круг – артикуляции гласных звуков.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Описание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по артикуляции звука угадывают букву, а затем определяют, в каком слове спрятался этот гласный звук.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Игры для старшего возраста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«Где спрятался звук?»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спрятался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слог?»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«Подбери картинку»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«Подбери слово к звуковой схеме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/>
          </a:p>
        </p:txBody>
      </p:sp>
      <p:pic>
        <p:nvPicPr>
          <p:cNvPr id="11" name="Рисунок 10" descr="1000091687.jpg"/>
          <p:cNvPicPr>
            <a:picLocks noChangeAspect="1"/>
          </p:cNvPicPr>
          <p:nvPr/>
        </p:nvPicPr>
        <p:blipFill>
          <a:blip r:embed="rId3" cstate="print"/>
          <a:srcRect l="6078" r="12353"/>
          <a:stretch>
            <a:fillRect/>
          </a:stretch>
        </p:blipFill>
        <p:spPr>
          <a:xfrm>
            <a:off x="3428992" y="4143380"/>
            <a:ext cx="2928926" cy="24398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3" name="Рисунок 12" descr="1000091688.jpg"/>
          <p:cNvPicPr>
            <a:picLocks noChangeAspect="1"/>
          </p:cNvPicPr>
          <p:nvPr/>
        </p:nvPicPr>
        <p:blipFill>
          <a:blip r:embed="rId4" cstate="print"/>
          <a:srcRect l="18571" t="6667" r="5714" b="7618"/>
          <a:stretch>
            <a:fillRect/>
          </a:stretch>
        </p:blipFill>
        <p:spPr>
          <a:xfrm>
            <a:off x="6000760" y="2857496"/>
            <a:ext cx="2944833" cy="250033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4" name="Рисунок 13" descr="10000916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928670"/>
            <a:ext cx="3643338" cy="290926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42852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u="sng" dirty="0" smtClean="0"/>
              <a:t>Использование Кругов </a:t>
            </a:r>
            <a:r>
              <a:rPr lang="ru-RU" sz="3200" b="1" i="1" u="sng" dirty="0" err="1" smtClean="0"/>
              <a:t>Луллия</a:t>
            </a:r>
            <a:r>
              <a:rPr lang="ru-RU" sz="3200" b="1" i="1" u="sng" dirty="0" smtClean="0"/>
              <a:t> при обучении детей правилам дорожного движения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220425_12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4048153" cy="303611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Рисунок 9" descr="IMG_20220425_12193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000372"/>
            <a:ext cx="4548187" cy="341114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572000" y="1500174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старшей и подготовительной группе закрепляем знаки дорожные и соотносим дорожные знаки с ситуациями, которые происходят на дорогах города.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нимок плеера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5143504" cy="289322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26" name="Picture 2" descr="D:\Детский сад программы\Воспитать человека\Аттестация\Аттестация 06.12.19\Аттестация логопед\Фото с методфеста\IMG-20240414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4366974" cy="32861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-214346" y="142853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u="sng" dirty="0" smtClean="0"/>
              <a:t>Мастер-класс на городском конкурсе «Воспитать человека - 2022»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1285860"/>
            <a:ext cx="407193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u="sng" dirty="0" smtClean="0"/>
              <a:t>Мастер-класс  в рамках образовательного события Методический фестиваль для педагогов ДОО «</a:t>
            </a:r>
            <a:r>
              <a:rPr lang="ru-RU" sz="2000" b="1" i="1" u="sng" dirty="0" err="1" smtClean="0"/>
              <a:t>Играй-город</a:t>
            </a:r>
            <a:r>
              <a:rPr lang="ru-RU" sz="2000" b="1" i="1" u="sng" dirty="0" smtClean="0"/>
              <a:t>», 2023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358</Words>
  <Application>Microsoft Office PowerPoint</Application>
  <PresentationFormat>Экран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Triline</dc:creator>
  <cp:lastModifiedBy>Triline</cp:lastModifiedBy>
  <cp:revision>99</cp:revision>
  <dcterms:created xsi:type="dcterms:W3CDTF">2019-11-04T16:22:12Z</dcterms:created>
  <dcterms:modified xsi:type="dcterms:W3CDTF">2026-02-22T04:06:40Z</dcterms:modified>
</cp:coreProperties>
</file>