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1" r:id="rId4"/>
    <p:sldId id="257" r:id="rId5"/>
    <p:sldId id="259" r:id="rId6"/>
    <p:sldId id="258" r:id="rId7"/>
    <p:sldId id="263" r:id="rId8"/>
    <p:sldId id="260" r:id="rId9"/>
    <p:sldId id="262" r:id="rId10"/>
    <p:sldId id="264" r:id="rId11"/>
    <p:sldId id="265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5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6420-F335-4171-BA31-6755D3EC2A6B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F1C8-5540-49D8-8594-46BF4798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6420-F335-4171-BA31-6755D3EC2A6B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F1C8-5540-49D8-8594-46BF4798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6420-F335-4171-BA31-6755D3EC2A6B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F1C8-5540-49D8-8594-46BF4798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6420-F335-4171-BA31-6755D3EC2A6B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F1C8-5540-49D8-8594-46BF4798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6420-F335-4171-BA31-6755D3EC2A6B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F1C8-5540-49D8-8594-46BF4798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6420-F335-4171-BA31-6755D3EC2A6B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F1C8-5540-49D8-8594-46BF4798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6420-F335-4171-BA31-6755D3EC2A6B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F1C8-5540-49D8-8594-46BF4798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6420-F335-4171-BA31-6755D3EC2A6B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F1C8-5540-49D8-8594-46BF4798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6420-F335-4171-BA31-6755D3EC2A6B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F1C8-5540-49D8-8594-46BF4798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6420-F335-4171-BA31-6755D3EC2A6B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F1C8-5540-49D8-8594-46BF4798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6420-F335-4171-BA31-6755D3EC2A6B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F1C8-5540-49D8-8594-46BF4798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56420-F335-4171-BA31-6755D3EC2A6B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F1C8-5540-49D8-8594-46BF4798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5.jpeg"/><Relationship Id="rId3" Type="http://schemas.openxmlformats.org/officeDocument/2006/relationships/image" Target="../media/image13.png"/><Relationship Id="rId7" Type="http://schemas.openxmlformats.org/officeDocument/2006/relationships/image" Target="../media/image3.gif"/><Relationship Id="rId12" Type="http://schemas.openxmlformats.org/officeDocument/2006/relationships/image" Target="../media/image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11" Type="http://schemas.openxmlformats.org/officeDocument/2006/relationships/image" Target="../media/image10.gif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image" Target="../media/image2.gif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3225800"/>
          </a:xfrm>
        </p:spPr>
        <p:txBody>
          <a:bodyPr>
            <a:noAutofit/>
          </a:bodyPr>
          <a:lstStyle/>
          <a:p>
            <a:r>
              <a:rPr lang="ru-RU" sz="9600" b="1" dirty="0" smtClean="0"/>
              <a:t>ДОМАШНИЕ ЖИВОТНЫЕ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КОНЬ</a:t>
            </a:r>
            <a:endParaRPr lang="ru-RU" sz="9600" b="1" dirty="0"/>
          </a:p>
        </p:txBody>
      </p:sp>
      <p:pic>
        <p:nvPicPr>
          <p:cNvPr id="3" name="Рисунок 2" descr="paard_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510789"/>
            <a:ext cx="3857652" cy="368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9600" b="1" dirty="0" smtClean="0"/>
              <a:t>БА - РАН</a:t>
            </a:r>
            <a:endParaRPr lang="ru-RU" sz="9600" b="1" dirty="0"/>
          </a:p>
        </p:txBody>
      </p:sp>
      <p:pic>
        <p:nvPicPr>
          <p:cNvPr id="3" name="Рисунок 2" descr="75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143116"/>
            <a:ext cx="3714776" cy="413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ГУСЬ</a:t>
            </a:r>
            <a:endParaRPr lang="ru-RU" sz="9600" b="1" dirty="0"/>
          </a:p>
        </p:txBody>
      </p:sp>
      <p:pic>
        <p:nvPicPr>
          <p:cNvPr id="3" name="Рисунок 2" descr="0_eda40_a7ea7af9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357430"/>
            <a:ext cx="3686185" cy="3806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79756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МЫ ПРОЧИТАЛИ НАЗВАНИЯ ЖИВОТНЫХ.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smtClean="0"/>
              <a:t>ВСЕ ЖИВОТНЫЕ СОБРАЛИСЬ ВО ДВОРЕ ДОМА, КРОМЕ ОДНОГО.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ПОСМОТРИ НА КАРТИНКУ, КОГО НЕ ХВАТАЕТ?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epositphotos_1194014-Rural-small-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_6fb00_83840e51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429000"/>
            <a:ext cx="1343785" cy="1214446"/>
          </a:xfrm>
          <a:prstGeom prst="rect">
            <a:avLst/>
          </a:prstGeom>
        </p:spPr>
      </p:pic>
      <p:pic>
        <p:nvPicPr>
          <p:cNvPr id="5" name="Рисунок 4" descr="11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368" y="4143380"/>
            <a:ext cx="1310579" cy="1516527"/>
          </a:xfrm>
          <a:prstGeom prst="rect">
            <a:avLst/>
          </a:prstGeom>
        </p:spPr>
      </p:pic>
      <p:pic>
        <p:nvPicPr>
          <p:cNvPr id="8" name="Рисунок 7" descr="59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3071810"/>
            <a:ext cx="1268676" cy="1016425"/>
          </a:xfrm>
          <a:prstGeom prst="rect">
            <a:avLst/>
          </a:prstGeom>
        </p:spPr>
      </p:pic>
      <p:pic>
        <p:nvPicPr>
          <p:cNvPr id="9" name="Рисунок 8" descr="0_1f27c_a5a5941a_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24" y="4286256"/>
            <a:ext cx="1272161" cy="1231385"/>
          </a:xfrm>
          <a:prstGeom prst="rect">
            <a:avLst/>
          </a:prstGeom>
        </p:spPr>
      </p:pic>
      <p:pic>
        <p:nvPicPr>
          <p:cNvPr id="6" name="Рисунок 5" descr="0_eda40_a7ea7af9_X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9674" y="5246062"/>
            <a:ext cx="1934326" cy="1611938"/>
          </a:xfrm>
          <a:prstGeom prst="rect">
            <a:avLst/>
          </a:prstGeom>
        </p:spPr>
      </p:pic>
      <p:pic>
        <p:nvPicPr>
          <p:cNvPr id="10" name="Рисунок 9" descr="205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4346" y="4214818"/>
            <a:ext cx="2571768" cy="1655098"/>
          </a:xfrm>
          <a:prstGeom prst="rect">
            <a:avLst/>
          </a:prstGeom>
        </p:spPr>
      </p:pic>
      <p:pic>
        <p:nvPicPr>
          <p:cNvPr id="7" name="Рисунок 6" descr="0_51b37_f39601bf_X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0" y="5174500"/>
            <a:ext cx="1571604" cy="1683500"/>
          </a:xfrm>
          <a:prstGeom prst="rect">
            <a:avLst/>
          </a:prstGeom>
        </p:spPr>
      </p:pic>
      <p:pic>
        <p:nvPicPr>
          <p:cNvPr id="11" name="Рисунок 10" descr="paard_10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3108" y="3571876"/>
            <a:ext cx="2643206" cy="2521636"/>
          </a:xfrm>
          <a:prstGeom prst="rect">
            <a:avLst/>
          </a:prstGeom>
        </p:spPr>
      </p:pic>
      <p:pic>
        <p:nvPicPr>
          <p:cNvPr id="12" name="Рисунок 11" descr="758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7356" y="5072074"/>
            <a:ext cx="1507422" cy="1677007"/>
          </a:xfrm>
          <a:prstGeom prst="rect">
            <a:avLst/>
          </a:prstGeom>
        </p:spPr>
      </p:pic>
      <p:pic>
        <p:nvPicPr>
          <p:cNvPr id="13" name="Рисунок 12" descr="kat_80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4929190" y="4643446"/>
            <a:ext cx="871042" cy="1000132"/>
          </a:xfrm>
          <a:prstGeom prst="rect">
            <a:avLst/>
          </a:prstGeom>
        </p:spPr>
      </p:pic>
      <p:pic>
        <p:nvPicPr>
          <p:cNvPr id="14" name="Рисунок 13" descr="0_eda40_a7ea7af9_X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643565" y="5357826"/>
            <a:ext cx="1357327" cy="1357298"/>
          </a:xfrm>
          <a:prstGeom prst="ellipse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Autofit/>
          </a:bodyPr>
          <a:lstStyle/>
          <a:p>
            <a:r>
              <a:rPr lang="ru-RU" sz="9600" b="1" dirty="0" smtClean="0"/>
              <a:t>КОТ</a:t>
            </a:r>
            <a:endParaRPr lang="ru-RU" sz="9600" b="1" dirty="0"/>
          </a:p>
        </p:txBody>
      </p:sp>
      <p:pic>
        <p:nvPicPr>
          <p:cNvPr id="5" name="Рисунок 4" descr="0_6fb00_83840e51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571744"/>
            <a:ext cx="4365695" cy="3945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ПЁС</a:t>
            </a:r>
            <a:endParaRPr lang="ru-RU" sz="9600" b="1" dirty="0"/>
          </a:p>
        </p:txBody>
      </p:sp>
      <p:pic>
        <p:nvPicPr>
          <p:cNvPr id="3" name="Рисунок 2" descr="1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428868"/>
            <a:ext cx="3286148" cy="3802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9600" b="1" dirty="0" smtClean="0"/>
              <a:t>УТ - КА</a:t>
            </a:r>
            <a:endParaRPr lang="ru-RU" sz="9600" b="1" dirty="0"/>
          </a:p>
        </p:txBody>
      </p:sp>
      <p:pic>
        <p:nvPicPr>
          <p:cNvPr id="3" name="Рисунок 2" descr="0_eda40_a7ea7af9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302509"/>
            <a:ext cx="4657725" cy="3881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КО - ЗА</a:t>
            </a:r>
            <a:endParaRPr lang="ru-RU" sz="9600" b="1" dirty="0"/>
          </a:p>
        </p:txBody>
      </p:sp>
      <p:pic>
        <p:nvPicPr>
          <p:cNvPr id="3" name="Рисунок 2" descr="0_51b37_f39601bf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285992"/>
            <a:ext cx="3512498" cy="4370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ПЕ - ТУХ</a:t>
            </a:r>
            <a:endParaRPr lang="ru-RU" sz="9600" b="1" dirty="0"/>
          </a:p>
        </p:txBody>
      </p:sp>
      <p:pic>
        <p:nvPicPr>
          <p:cNvPr id="3" name="Рисунок 2" descr="59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500306"/>
            <a:ext cx="4478693" cy="3588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КО – РО - ВА</a:t>
            </a:r>
            <a:endParaRPr lang="ru-RU" sz="9600" b="1" dirty="0"/>
          </a:p>
        </p:txBody>
      </p:sp>
      <p:pic>
        <p:nvPicPr>
          <p:cNvPr id="3" name="Рисунок 2" descr="20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214554"/>
            <a:ext cx="5631512" cy="3624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СО – БА - КА</a:t>
            </a:r>
            <a:endParaRPr lang="ru-RU" sz="9600" b="1" dirty="0"/>
          </a:p>
        </p:txBody>
      </p:sp>
      <p:pic>
        <p:nvPicPr>
          <p:cNvPr id="3" name="Рисунок 2" descr="0_1f27c_a5a5941a_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500306"/>
            <a:ext cx="3929090" cy="3803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КОШ - КА</a:t>
            </a:r>
            <a:endParaRPr lang="ru-RU" sz="9600" b="1" dirty="0"/>
          </a:p>
        </p:txBody>
      </p:sp>
      <p:pic>
        <p:nvPicPr>
          <p:cNvPr id="3" name="Рисунок 2" descr="kat_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500306"/>
            <a:ext cx="3316227" cy="3375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36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ДОМАШНИЕ ЖИВОТНЫЕ</vt:lpstr>
      <vt:lpstr>КОТ</vt:lpstr>
      <vt:lpstr>ПЁС</vt:lpstr>
      <vt:lpstr>УТ - КА</vt:lpstr>
      <vt:lpstr>КО - ЗА</vt:lpstr>
      <vt:lpstr>ПЕ - ТУХ</vt:lpstr>
      <vt:lpstr>КО – РО - ВА</vt:lpstr>
      <vt:lpstr>СО – БА - КА</vt:lpstr>
      <vt:lpstr>КОШ - КА</vt:lpstr>
      <vt:lpstr>КОНЬ</vt:lpstr>
      <vt:lpstr>БА - РАН</vt:lpstr>
      <vt:lpstr>ГУСЬ</vt:lpstr>
      <vt:lpstr>МЫ ПРОЧИТАЛИ НАЗВАНИЯ ЖИВОТНЫХ.   ВСЕ ЖИВОТНЫЕ СОБРАЛИСЬ ВО ДВОРЕ ДОМА, КРОМЕ ОДНОГО.  ПОСМОТРИ НА КАРТИНКУ, КОГО НЕ ХВАТАЕТ?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КОТ</dc:title>
  <dc:creator>User</dc:creator>
  <cp:lastModifiedBy>User</cp:lastModifiedBy>
  <cp:revision>6</cp:revision>
  <dcterms:created xsi:type="dcterms:W3CDTF">2014-03-31T12:13:29Z</dcterms:created>
  <dcterms:modified xsi:type="dcterms:W3CDTF">2015-09-23T17:59:57Z</dcterms:modified>
</cp:coreProperties>
</file>