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404" r:id="rId2"/>
    <p:sldId id="284" r:id="rId3"/>
    <p:sldId id="373" r:id="rId4"/>
    <p:sldId id="374" r:id="rId5"/>
    <p:sldId id="375" r:id="rId6"/>
    <p:sldId id="376" r:id="rId7"/>
    <p:sldId id="403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7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5284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107" d="100"/>
          <a:sy n="107" d="100"/>
        </p:scale>
        <p:origin x="-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90" y="108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921504-BFF7-49C2-8E7F-82801F55C267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29D82C-7C5A-42E3-8CF3-905707443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43DB037-5F6F-45B0-9424-84CDC865E962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E31AFF8-82D6-4088-91D5-331A2F02C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549D1E-1E81-4EA0-B021-EB9D6895423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Талисман олимпийских игр это обычное изображение животного которого особо любят в стране где проводят игры (но не обязательно).</a:t>
            </a: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881E49-7AE6-40B5-A4AE-98C488A5414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Одним из главных ритуалов на открытии олимпийских игр – это зажжение олимпийского огня.</a:t>
            </a:r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E7D177-7FF1-4F1F-BA5E-1CB1F2EB27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Его доставляют из Греции – родины олимпийских игр, олимпийской эстафетой к месту проведения игр. Доставляют лучшие спортсмены страны, они передают олимпийский факел.</a:t>
            </a:r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65D5DD-AAE5-41A6-8659-3C4E0EC68CA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Каждый раз факел выглядит по разному, вот таким он был на олимпиаде в Сочи.</a:t>
            </a:r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BCB064-ED9B-4147-A6B7-AC6E95B15B5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Перед началом олимпиады спортсмены и судьи произсносят олимпийскую клятву. Она звучит так: </a:t>
            </a:r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46A7B6-BCEA-4015-86A7-F9A12C5A45D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Победители олимпийских игр награждаются золотыми , серебряными и бронзовыми медалями.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F5ABE3-E7B9-4E11-B8D1-AA629E59437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4BB1CA-8EE7-4636-B1D2-F44EF3522FD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Демонстрация фрагмента из мультфильма Смешарики (про зимние виды спорта).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Вопрос: Как вы думаете о чем нам зачем мы просмотрели этот фрагмент?</a:t>
            </a:r>
          </a:p>
          <a:p>
            <a:pPr>
              <a:spcBef>
                <a:spcPct val="0"/>
              </a:spcBef>
            </a:pPr>
            <a:r>
              <a:rPr lang="ru-RU" smtClean="0"/>
              <a:t>Ответы детей.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Ведущий:</a:t>
            </a:r>
          </a:p>
          <a:p>
            <a:pPr>
              <a:spcBef>
                <a:spcPct val="0"/>
              </a:spcBef>
            </a:pPr>
            <a:r>
              <a:rPr lang="ru-RU" smtClean="0"/>
              <a:t>Вся Россия очень рада,</a:t>
            </a:r>
          </a:p>
          <a:p>
            <a:pPr>
              <a:spcBef>
                <a:spcPct val="0"/>
              </a:spcBef>
            </a:pPr>
            <a:r>
              <a:rPr lang="ru-RU" smtClean="0"/>
              <a:t>К нам пришла Олимпиада,</a:t>
            </a:r>
          </a:p>
          <a:p>
            <a:pPr>
              <a:spcBef>
                <a:spcPct val="0"/>
              </a:spcBef>
            </a:pPr>
            <a:r>
              <a:rPr lang="ru-RU" smtClean="0"/>
              <a:t>Праздник спорта Мировой</a:t>
            </a:r>
          </a:p>
          <a:p>
            <a:pPr>
              <a:spcBef>
                <a:spcPct val="0"/>
              </a:spcBef>
            </a:pPr>
            <a:r>
              <a:rPr lang="ru-RU" smtClean="0"/>
              <a:t>Начался у нас зимой.</a:t>
            </a:r>
          </a:p>
          <a:p>
            <a:pPr>
              <a:spcBef>
                <a:spcPct val="0"/>
              </a:spcBef>
            </a:pPr>
            <a:r>
              <a:rPr lang="ru-RU" smtClean="0"/>
              <a:t> </a:t>
            </a:r>
          </a:p>
          <a:p>
            <a:pPr>
              <a:spcBef>
                <a:spcPct val="0"/>
              </a:spcBef>
            </a:pPr>
            <a:r>
              <a:rPr lang="ru-RU" smtClean="0"/>
              <a:t> В конце этого слайда на фоне олимпийского огня Звучит музыка, ребенок с факелом в руках вбегает в зал  делает круг почета и зажигает огонь Олимпиады.</a:t>
            </a: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78CBA7-2A7D-46D1-AAC5-8759652932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Самым главным соревнованием для любого спортсмена являются олимпийские игры. Они бывают летние и зимние и проводятся 1 раз в 4 года.</a:t>
            </a: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6EFCF8-4E56-4D57-A038-4B85CE542B5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Символ олимпийских игр это пять переплетенных колец разных цветов, переплетение означает встречу и дружбу спортсменов всего мира на главном спортивном событии.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2CBCAE-273A-44BE-90E9-5E6DD3CC587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5 колец это пять континентов. Голубое символизирует Европу, Черное – Африку, красное – Америку, желтое –Азию, зеленое – Австралию.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484F21-3F62-4573-BED3-79D4E1CC80C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Олимпийский девиз: «Быстрее  Выше   Сильнее».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7BE5DC-7980-4524-B26E-A314462824B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Олимпийский флаг – это белое полотнище с олимпийскими кольцами на нем. 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0A6B4B-0B4B-4369-B199-8ECA4361023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Во время открытия олимпийских игр, при поднятии олимпийского флага исполняется олимпийский гимн.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E6C905-03E3-47EA-A8A1-03E5184A039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Каждые олимпийские игры имеют свою эмблему обязательно состоящую из 5 колец и какого-нибудь  элемента символизирующего город и страну организатора.</a:t>
            </a: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05CA2-87CA-4A5E-9C29-02F5D96949C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D34D6-76DA-4A43-A3B8-BF04A6DF6D91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2349-3414-4D49-AF36-F6D6E88C0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2385-9F10-41A2-9960-F8F3B8C35E20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464E-C292-4152-8783-ABCE5212E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7307C-C406-4E0F-856A-EFCC9AD20FB3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A195F-0C2F-451F-935E-813D70A0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5C7C-6C01-46B0-8423-727332FC7AE3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DD20-6264-42E3-98AD-28041631E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FCB4D-492B-45FF-BB31-94D2F5ED81F6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ED03-39F0-4DCA-9E62-664833CB5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EEA1D-BA32-40B9-A76C-DF309D373461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CC25-48A5-4192-8326-438A4A047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A4500-54C6-4549-A488-9B2237B548AB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8200C-EC1D-4656-BC1B-7BD3F7A96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8FE24-DF20-4A3D-9E88-5F6B40E23E31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43C7F-93E1-4C73-831B-4399B28B0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7E1EF-2DDC-439C-A60D-380DB9D15AA8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AA294-2956-45EB-A786-FBC73A49B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F271-B020-4DB5-BA49-F350A23D6C50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1275-01BF-42CF-9860-120D0324C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7B5B6-AB5B-4B05-A2CE-F757A6539040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EBFD-E079-4B58-850E-DD17FBF5C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2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1234D2-050F-40D8-A1EA-BF9BC53614EC}" type="datetimeFigureOut">
              <a:rPr lang="ru-RU"/>
              <a:pPr>
                <a:defRPr/>
              </a:pPr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1EA3F3-E41E-4F3F-8B9E-9E3147229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ransition advClick="0" advTm="52000">
    <p:wipe dir="d"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port\Desktop\&#1055;&#1088;&#1077;&#1079;&#1077;&#1085;&#1090;&#1072;&#1094;&#1080;&#1103;%20&#1047;&#1080;&#1084;&#1085;&#1080;&#1077;%20&#1054;&#1083;&#1080;&#1084;&#1087;&#1080;&#1081;&#1089;&#1082;&#1080;&#1077;%20&#1080;&#1075;&#1088;&#1099;\&#1089;&#1084;&#1077;&#1096;&#1072;&#1088;&#1080;&#1082;&#1080;%20&#1085;&#1072;&#1095;&#1072;&#1083;&#1086;.wmv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544050" cy="708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88" y="5516563"/>
            <a:ext cx="1171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7663" y="117475"/>
            <a:ext cx="7524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  <a:cs typeface="+mn-cs"/>
              </a:rPr>
              <a:t>Символика Олимпийских игр  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2425" y="852488"/>
            <a:ext cx="5976938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-19050" y="49213"/>
            <a:ext cx="8928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52843"/>
                </a:solidFill>
                <a:latin typeface="Comic Sans MS" pitchFamily="66" charset="0"/>
              </a:rPr>
              <a:t>Талисман олимпийских игр это обычное изображение животного которого особо любят в стране где проводят игры (но не обязательно).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0"/>
            <a:ext cx="42751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5413" y="3213100"/>
            <a:ext cx="6473825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4275138" y="620713"/>
            <a:ext cx="48641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52843"/>
                </a:solidFill>
                <a:latin typeface="Comic Sans MS" pitchFamily="66" charset="0"/>
              </a:rPr>
              <a:t>Одним из главных ритуалов на открытии олимпийских игр – это зажжение олимпийского огня.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013" y="4065588"/>
            <a:ext cx="3830637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86715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" y="3227388"/>
            <a:ext cx="1681163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8788" y="188913"/>
            <a:ext cx="20764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9950" y="4652963"/>
            <a:ext cx="2967038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3663" y="1196975"/>
            <a:ext cx="2498725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Прямоугольник 1"/>
          <p:cNvSpPr>
            <a:spLocks noChangeArrowheads="1"/>
          </p:cNvSpPr>
          <p:nvPr/>
        </p:nvSpPr>
        <p:spPr bwMode="auto">
          <a:xfrm>
            <a:off x="100013" y="2322513"/>
            <a:ext cx="37671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052843"/>
                </a:solidFill>
                <a:latin typeface="Comic Sans MS" pitchFamily="66" charset="0"/>
              </a:rPr>
              <a:t>Его доставляют из Греции – родины олимпийских игр.</a:t>
            </a:r>
          </a:p>
        </p:txBody>
      </p:sp>
      <p:sp>
        <p:nvSpPr>
          <p:cNvPr id="37896" name="Прямоугольник 9"/>
          <p:cNvSpPr>
            <a:spLocks noChangeArrowheads="1"/>
          </p:cNvSpPr>
          <p:nvPr/>
        </p:nvSpPr>
        <p:spPr bwMode="auto">
          <a:xfrm>
            <a:off x="2286000" y="3290888"/>
            <a:ext cx="6851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052843"/>
                </a:solidFill>
                <a:latin typeface="Comic Sans MS" pitchFamily="66" charset="0"/>
              </a:rPr>
              <a:t>Олимпийской  эстафетой к месту проведения игр лучшие спортсмены страны.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0"/>
            <a:ext cx="34131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8013" y="16208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9838" y="4999038"/>
            <a:ext cx="11287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407988"/>
            <a:ext cx="34194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06788"/>
            <a:ext cx="50038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Прямоугольник 2"/>
          <p:cNvSpPr>
            <a:spLocks noChangeArrowheads="1"/>
          </p:cNvSpPr>
          <p:nvPr/>
        </p:nvSpPr>
        <p:spPr bwMode="auto">
          <a:xfrm>
            <a:off x="4597400" y="342106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52843"/>
                </a:solidFill>
                <a:latin typeface="Comic Sans MS" pitchFamily="66" charset="0"/>
              </a:rPr>
              <a:t>Каждый раз факел выглядит по разному, вот таким он был на олимпиаде в Сочи</a:t>
            </a:r>
            <a:r>
              <a:rPr lang="ru-RU" sz="2400" b="1"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57200" y="1377950"/>
            <a:ext cx="80645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>
                <a:latin typeface="Times New Roman" pitchFamily="18" charset="0"/>
                <a:cs typeface="Times New Roman" pitchFamily="18" charset="0"/>
              </a:rPr>
              <a:t>   «От имени всех спортсменов я обещаю, что мы будем участвовать в этих Олимпийских играх, уважая и соблюдая правила, по которым они проводятся, в истинно спортивном духе, во славу спорта и во имя чести своих команд.»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42852"/>
            <a:ext cx="8291264" cy="981892"/>
          </a:xfrm>
          <a:prstGeom prst="rect">
            <a:avLst/>
          </a:prstGeom>
          <a:gradFill rotWithShape="1">
            <a:gsLst>
              <a:gs pos="0">
                <a:srgbClr val="AC66BB">
                  <a:shade val="60000"/>
                </a:srgbClr>
              </a:gs>
              <a:gs pos="33000">
                <a:srgbClr val="AC66BB">
                  <a:tint val="86500"/>
                </a:srgbClr>
              </a:gs>
              <a:gs pos="46750">
                <a:srgbClr val="AC66BB">
                  <a:tint val="71000"/>
                  <a:satMod val="112000"/>
                </a:srgbClr>
              </a:gs>
              <a:gs pos="53000">
                <a:srgbClr val="AC66BB">
                  <a:tint val="71000"/>
                  <a:satMod val="112000"/>
                </a:srgbClr>
              </a:gs>
              <a:gs pos="68000">
                <a:srgbClr val="AC66BB">
                  <a:tint val="86000"/>
                </a:srgbClr>
              </a:gs>
              <a:gs pos="100000">
                <a:srgbClr val="AC66BB">
                  <a:shade val="60000"/>
                </a:srgbClr>
              </a:gs>
            </a:gsLst>
            <a:lin ang="8350000" scaled="1"/>
          </a:gradFill>
          <a:ln w="9525" cap="flat" cmpd="sng" algn="ctr">
            <a:solidFill>
              <a:srgbClr val="AC66BB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lt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Олимпийская клятва</a:t>
            </a:r>
            <a:endParaRPr lang="ru-RU" dirty="0">
              <a:solidFill>
                <a:sysClr val="windowText" lastClr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3567113"/>
            <a:ext cx="51847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525"/>
            <a:ext cx="4308475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1350" y="2144713"/>
            <a:ext cx="35607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1050" y="4405313"/>
            <a:ext cx="327660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" y="5229225"/>
            <a:ext cx="37576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Прямоугольник 6"/>
          <p:cNvSpPr>
            <a:spLocks noChangeArrowheads="1"/>
          </p:cNvSpPr>
          <p:nvPr/>
        </p:nvSpPr>
        <p:spPr bwMode="auto">
          <a:xfrm>
            <a:off x="3089275" y="195263"/>
            <a:ext cx="374491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52843"/>
                </a:solidFill>
                <a:latin typeface="Comic Sans MS" pitchFamily="66" charset="0"/>
              </a:rPr>
              <a:t>Победители олимпийских игр награждаются золотыми,  серебряными и бронзовыми медалями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1488" y="388938"/>
            <a:ext cx="230346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мешарики начало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42988" y="549275"/>
            <a:ext cx="7318375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62937" y="1209509"/>
            <a:ext cx="9279234" cy="5252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322046"/>
          </a:xfrm>
        </p:spPr>
        <p:txBody>
          <a:bodyPr/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b="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Самым главным соревнованием для любого спортсмена являются олимпийские игры. </a:t>
            </a:r>
            <a:r>
              <a:rPr lang="en-US" sz="3200" b="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200" b="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b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613" y="6308725"/>
            <a:ext cx="9144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B4DCFA">
                    <a:lumMod val="2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Они бывают летние и зимние и проводятся 1 раз в 4 года</a:t>
            </a:r>
            <a:r>
              <a:rPr lang="ru-RU" sz="2800" dirty="0">
                <a:solidFill>
                  <a:srgbClr val="B4DCFA">
                    <a:lumMod val="25000"/>
                  </a:srgbClr>
                </a:solidFill>
                <a:latin typeface="Calibri"/>
                <a:ea typeface="+mj-ea"/>
                <a:cs typeface="+mj-cs"/>
              </a:rPr>
              <a:t>.</a:t>
            </a:r>
            <a:br>
              <a:rPr lang="ru-RU" sz="2800" dirty="0">
                <a:solidFill>
                  <a:srgbClr val="B4DCFA">
                    <a:lumMod val="25000"/>
                  </a:srgbClr>
                </a:solidFill>
                <a:latin typeface="Calibri"/>
                <a:ea typeface="+mj-ea"/>
                <a:cs typeface="+mj-cs"/>
              </a:rPr>
            </a:br>
            <a:endParaRPr lang="ru-RU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-38100"/>
            <a:ext cx="9251950" cy="67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26988"/>
            <a:ext cx="88931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  <a:cs typeface="Times New Roman" pitchFamily="18" charset="0"/>
              </a:rPr>
              <a:t>Символ олимпийских игр это пять переплетенных колец разных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  <a:cs typeface="Times New Roman" pitchFamily="18" charset="0"/>
              </a:rPr>
              <a:t>цветов.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73025" y="6010275"/>
            <a:ext cx="9037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52843"/>
                </a:solidFill>
                <a:latin typeface="Comic Sans MS" pitchFamily="66" charset="0"/>
                <a:cs typeface="Times New Roman" pitchFamily="18" charset="0"/>
              </a:rPr>
              <a:t>Переплетение  означает встречу и дружбу спортсменов всего мира на главном спортивном событии.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79375"/>
            <a:ext cx="9251950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263" y="2127250"/>
            <a:ext cx="14319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1930400"/>
            <a:ext cx="102552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2133600"/>
            <a:ext cx="15128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8538" y="3860800"/>
            <a:ext cx="1404937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4963" y="4054475"/>
            <a:ext cx="1544637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Прямоугольник 7"/>
          <p:cNvSpPr>
            <a:spLocks noChangeArrowheads="1"/>
          </p:cNvSpPr>
          <p:nvPr/>
        </p:nvSpPr>
        <p:spPr bwMode="auto">
          <a:xfrm>
            <a:off x="0" y="115888"/>
            <a:ext cx="90360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52843"/>
                </a:solidFill>
                <a:latin typeface="Comic Sans MS" pitchFamily="66" charset="0"/>
              </a:rPr>
              <a:t>5 колец это пять континентов. </a:t>
            </a:r>
          </a:p>
          <a:p>
            <a:pPr algn="ctr"/>
            <a:r>
              <a:rPr lang="ru-RU" sz="2400">
                <a:solidFill>
                  <a:srgbClr val="052843"/>
                </a:solidFill>
                <a:latin typeface="Comic Sans MS" pitchFamily="66" charset="0"/>
              </a:rPr>
              <a:t>Голубое символизирует Европу, Черное – Африку, красное – Америку, желтое –Азию, зеленое – Австралию.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83745">
            <a:off x="6440488" y="1416050"/>
            <a:ext cx="251936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24063">
            <a:off x="165100" y="1571625"/>
            <a:ext cx="26003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50646">
            <a:off x="5884863" y="4391025"/>
            <a:ext cx="279082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74163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9075"/>
            <a:ext cx="91741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763"/>
            <a:ext cx="913606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075" y="6237288"/>
            <a:ext cx="90439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16913" y="58054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91344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0" y="15875"/>
            <a:ext cx="9144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52843"/>
                </a:solidFill>
                <a:latin typeface="Comic Sans MS" pitchFamily="66" charset="0"/>
              </a:rPr>
              <a:t>Каждые олимпийские игры имеют свою эмблему обязательно состоящую из 5 колец и какого-нибудь  элемента символизирующего город и страну организатора.</a:t>
            </a:r>
          </a:p>
        </p:txBody>
      </p:sp>
    </p:spTree>
  </p:cSld>
  <p:clrMapOvr>
    <a:masterClrMapping/>
  </p:clrMapOvr>
  <p:transition advClick="0" advTm="52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3430</TotalTime>
  <Words>445</Words>
  <Application>Microsoft Office PowerPoint</Application>
  <PresentationFormat>Экран (4:3)</PresentationFormat>
  <Paragraphs>55</Paragraphs>
  <Slides>16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Trebuchet MS</vt:lpstr>
      <vt:lpstr>Arial</vt:lpstr>
      <vt:lpstr>Georgia</vt:lpstr>
      <vt:lpstr>Calibri</vt:lpstr>
      <vt:lpstr>Comic Sans MS</vt:lpstr>
      <vt:lpstr>Times New Roman</vt:lpstr>
      <vt:lpstr>Воздушный поток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Мариночка</cp:lastModifiedBy>
  <cp:revision>226</cp:revision>
  <dcterms:created xsi:type="dcterms:W3CDTF">2013-06-07T14:31:52Z</dcterms:created>
  <dcterms:modified xsi:type="dcterms:W3CDTF">2015-12-20T17:47:17Z</dcterms:modified>
</cp:coreProperties>
</file>