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7" r:id="rId2"/>
    <p:sldId id="260" r:id="rId3"/>
    <p:sldId id="261" r:id="rId4"/>
    <p:sldId id="277" r:id="rId5"/>
    <p:sldId id="275" r:id="rId6"/>
    <p:sldId id="276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B53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75839-B984-404D-807D-BBCF64FAD3B8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3AC78-7D30-4FC1-8E11-74DFE3FE87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8602F-C84C-435F-9EDB-7431544AC82A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090D6-8328-413A-BC14-18074CA18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E6A0C-68CA-4EA7-96E4-8305FC302FC5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DFBDD-7E47-43E2-9022-F0240D4FD6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7C084-FAD6-4705-8EC0-40287559924F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1FB2C-C5BB-410A-A3AE-EB7F8C1315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3ABC3-F201-4988-9E2C-076363F9E4AA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C5166-4C97-4005-BE2F-F1811ED06B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F38A5-9C77-4DA2-BBBD-F74C151371A6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043ED-7DF2-412B-96AE-BD64A5614A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D43AC-B513-4A06-B9FE-1DE95740739B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7D08-966E-4D2E-BCB7-068D8A0955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BCD65-C489-4BDA-AF62-36D3DBEE57FD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A1603-87D8-4916-9191-AFB14D59DF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46769-95EE-4F7B-8886-3A6A60B5F6FA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11208-5BBD-494E-8646-2E7F5FE258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F2F4E-5852-4756-90E9-F64CB9177FB7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5917D-235D-449C-871C-B5911CAECA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3FA51-F1F0-48DF-9914-213198B1495A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FA1F9-C19D-477C-BF71-C4073E2525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C000"/>
            </a:gs>
            <a:gs pos="13000">
              <a:srgbClr val="FFFF00"/>
            </a:gs>
            <a:gs pos="64000">
              <a:srgbClr val="FFFF00"/>
            </a:gs>
            <a:gs pos="92999">
              <a:srgbClr val="01A78F"/>
            </a:gs>
            <a:gs pos="100000">
              <a:srgbClr val="00B0F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13A6C8-C336-4A70-9940-E2883FE6F82D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6D8BB6-E98B-41E1-8DD5-97727E87EB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C000"/>
            </a:gs>
            <a:gs pos="39999">
              <a:srgbClr val="FFFF00"/>
            </a:gs>
            <a:gs pos="70000">
              <a:srgbClr val="FFFF00"/>
            </a:gs>
            <a:gs pos="100000">
              <a:srgbClr val="01A78F"/>
            </a:gs>
            <a:gs pos="100000">
              <a:srgbClr val="00B0F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4"/>
          <p:cNvSpPr>
            <a:spLocks noChangeArrowheads="1" noChangeShapeType="1" noTextEdit="1"/>
          </p:cNvSpPr>
          <p:nvPr/>
        </p:nvSpPr>
        <p:spPr bwMode="auto">
          <a:xfrm>
            <a:off x="539552" y="908721"/>
            <a:ext cx="8424936" cy="2664296"/>
          </a:xfrm>
          <a:prstGeom prst="rect">
            <a:avLst/>
          </a:prstGeom>
        </p:spPr>
        <p:txBody>
          <a:bodyPr wrap="none" fromWordArt="1">
            <a:prstTxWarp prst="textDeflat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kern="10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+mn-cs"/>
              </a:rPr>
              <a:t>«Строение тела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kern="10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cs typeface="+mn-cs"/>
              </a:rPr>
              <a:t>Человека</a:t>
            </a:r>
            <a:r>
              <a:rPr lang="ru-RU" sz="1200" b="1" kern="10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mpact"/>
                <a:cs typeface="+mn-cs"/>
              </a:rPr>
              <a:t>» </a:t>
            </a:r>
          </a:p>
        </p:txBody>
      </p:sp>
      <p:sp>
        <p:nvSpPr>
          <p:cNvPr id="3" name="Подзаголовок 4"/>
          <p:cNvSpPr txBox="1">
            <a:spLocks/>
          </p:cNvSpPr>
          <p:nvPr/>
        </p:nvSpPr>
        <p:spPr bwMode="auto">
          <a:xfrm>
            <a:off x="4062413" y="4443413"/>
            <a:ext cx="48958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None/>
            </a:pPr>
            <a:endParaRPr lang="ru-RU" b="1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13316" name="Picture 5" descr="C:\Documents and Settings\Светулька.CENDRES\Рабочий стол\Свете-ОРГАНЫ\180110_Тел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3716338"/>
            <a:ext cx="1258887" cy="287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4077072"/>
            <a:ext cx="8229600" cy="1656184"/>
          </a:xfrm>
        </p:spPr>
        <p:txBody>
          <a:bodyPr/>
          <a:lstStyle/>
          <a:p>
            <a:r>
              <a:rPr lang="ru-RU" sz="4000" dirty="0" smtClean="0"/>
              <a:t>Для детей 3-5 лет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Копия Рисунок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24063" y="1720850"/>
            <a:ext cx="5095875" cy="511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4400" b="1">
                <a:solidFill>
                  <a:srgbClr val="FF0000"/>
                </a:solidFill>
                <a:latin typeface="Comic Sans MS" pitchFamily="66" charset="0"/>
              </a:rPr>
              <a:t>Внешнее строение тела человека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115888"/>
            <a:ext cx="5329237" cy="585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735263" y="6169025"/>
            <a:ext cx="45005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2060"/>
                </a:solidFill>
                <a:latin typeface="Comic Sans MS" pitchFamily="66" charset="0"/>
              </a:rPr>
              <a:t>Это – голова. </a:t>
            </a:r>
            <a:endParaRPr lang="en-US" sz="3200" b="1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2.bp.blogspot.com/-X7ZQmIRd-Lg/TwRRi_dLFYI/AAAAAAAAK1I/J5MZBW-NfyY/s1600/%25D1%2588%25D0%25B5%25D1%258F.jpg"/>
          <p:cNvPicPr/>
          <p:nvPr/>
        </p:nvPicPr>
        <p:blipFill rotWithShape="1">
          <a:blip r:embed="rId2" cstate="print">
            <a:extLst>
              <a:ext uri="{28A0092B-C50C-407E-A947-70E740481C1C}"/>
            </a:extLst>
          </a:blip>
          <a:srcRect l="16120" t="11388" r="15246" b="38305"/>
          <a:stretch/>
        </p:blipFill>
        <p:spPr bwMode="auto">
          <a:xfrm>
            <a:off x="1979712" y="292453"/>
            <a:ext cx="5129738" cy="535620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419475" y="5876925"/>
            <a:ext cx="24272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2060"/>
                </a:solidFill>
                <a:latin typeface="Comic Sans MS" pitchFamily="66" charset="0"/>
              </a:rPr>
              <a:t>Это – шея.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1.bp.blogspot.com/-XzSauvh3UiM/TwRRWVsdbpI/AAAAAAAAKzw/IT1bIMbSMjA/s1600/%25D0%25B6%25D0%25B8%25D0%25B2%25D0%25BE%25D1%2582.jpg"/>
          <p:cNvPicPr/>
          <p:nvPr/>
        </p:nvPicPr>
        <p:blipFill rotWithShape="1">
          <a:blip r:embed="rId2" cstate="print">
            <a:extLst>
              <a:ext uri="{28A0092B-C50C-407E-A947-70E740481C1C}"/>
            </a:extLst>
          </a:blip>
          <a:srcRect l="16995" t="11068" r="14372" b="38624"/>
          <a:stretch/>
        </p:blipFill>
        <p:spPr bwMode="auto">
          <a:xfrm>
            <a:off x="3059832" y="548680"/>
            <a:ext cx="5760640" cy="56007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79388" y="2751138"/>
            <a:ext cx="28590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2060"/>
                </a:solidFill>
                <a:latin typeface="Comic Sans MS" pitchFamily="66" charset="0"/>
              </a:rPr>
              <a:t>Это – живот.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3.bp.blogspot.com/-7tC3bQVjTfY/TwRRglyH1kI/AAAAAAAAK04/eML6T0LqzeM/s1600/%25D1%2581%25D0%25BF%25D0%25B8%25D0%25BD%25D0%25B0.jpg"/>
          <p:cNvPicPr/>
          <p:nvPr/>
        </p:nvPicPr>
        <p:blipFill rotWithShape="1">
          <a:blip r:embed="rId2" cstate="print">
            <a:extLst>
              <a:ext uri="{28A0092B-C50C-407E-A947-70E740481C1C}"/>
            </a:extLst>
          </a:blip>
          <a:srcRect l="19399" t="10428" r="18088" b="38144"/>
          <a:stretch/>
        </p:blipFill>
        <p:spPr bwMode="auto">
          <a:xfrm>
            <a:off x="129198" y="332656"/>
            <a:ext cx="5954970" cy="61926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372225" y="3213100"/>
            <a:ext cx="287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2060"/>
                </a:solidFill>
                <a:latin typeface="Comic Sans MS" pitchFamily="66" charset="0"/>
              </a:rPr>
              <a:t>Это – спина.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5038" y="1557338"/>
            <a:ext cx="7527925" cy="530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922588" y="609600"/>
            <a:ext cx="35512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 b="1">
                <a:solidFill>
                  <a:srgbClr val="002060"/>
                </a:solidFill>
                <a:latin typeface="Comic Sans MS" pitchFamily="66" charset="0"/>
              </a:rPr>
              <a:t>Это – две руки.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25400"/>
            <a:ext cx="6932612" cy="508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913063" y="5329238"/>
            <a:ext cx="36115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 b="1">
                <a:solidFill>
                  <a:srgbClr val="002060"/>
                </a:solidFill>
                <a:latin typeface="Comic Sans MS" pitchFamily="66" charset="0"/>
              </a:rPr>
              <a:t>Это – две ноги. </a:t>
            </a:r>
          </a:p>
          <a:p>
            <a:pPr algn="ctr"/>
            <a:endParaRPr lang="en-US" sz="3200" b="1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Копия Рисунок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3438" y="765175"/>
            <a:ext cx="5327650" cy="535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Прямая со стрелкой 3"/>
          <p:cNvCxnSpPr/>
          <p:nvPr/>
        </p:nvCxnSpPr>
        <p:spPr>
          <a:xfrm>
            <a:off x="1419225" y="1125538"/>
            <a:ext cx="136683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1627188" y="2208213"/>
            <a:ext cx="927100" cy="12319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1627188" y="3074988"/>
            <a:ext cx="1273175" cy="36512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1627188" y="4102100"/>
            <a:ext cx="1138237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6300788" y="2133600"/>
            <a:ext cx="1655762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6915150" y="3573463"/>
            <a:ext cx="1441450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5940425" y="2852738"/>
            <a:ext cx="2232025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3203575" y="2622550"/>
            <a:ext cx="1152525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360363" y="939800"/>
            <a:ext cx="1038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Comic Sans MS" pitchFamily="66" charset="0"/>
              </a:rPr>
              <a:t>Голова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8112125" y="1947863"/>
            <a:ext cx="6905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Comic Sans MS" pitchFamily="66" charset="0"/>
              </a:rPr>
              <a:t>Шея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8243888" y="2668588"/>
            <a:ext cx="9350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Comic Sans MS" pitchFamily="66" charset="0"/>
              </a:rPr>
              <a:t>Спина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8356600" y="3387725"/>
            <a:ext cx="730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Comic Sans MS" pitchFamily="66" charset="0"/>
              </a:rPr>
              <a:t>Рука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709613" y="3916363"/>
            <a:ext cx="8366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Comic Sans MS" pitchFamily="66" charset="0"/>
              </a:rPr>
              <a:t>Нога 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4356100" y="2438400"/>
            <a:ext cx="9921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Comic Sans MS" pitchFamily="66" charset="0"/>
              </a:rPr>
              <a:t>Живот 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442913" y="3090863"/>
            <a:ext cx="14335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Comic Sans MS" pitchFamily="66" charset="0"/>
              </a:rPr>
              <a:t>Туловище </a:t>
            </a:r>
          </a:p>
        </p:txBody>
      </p:sp>
      <p:cxnSp>
        <p:nvCxnSpPr>
          <p:cNvPr id="58" name="Прямая со стрелкой 57"/>
          <p:cNvCxnSpPr/>
          <p:nvPr/>
        </p:nvCxnSpPr>
        <p:spPr>
          <a:xfrm>
            <a:off x="1403350" y="2022475"/>
            <a:ext cx="1728788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641350" y="1838325"/>
            <a:ext cx="912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Comic Sans MS" pitchFamily="66" charset="0"/>
              </a:rPr>
              <a:t>Грудь </a:t>
            </a:r>
          </a:p>
        </p:txBody>
      </p:sp>
      <p:sp>
        <p:nvSpPr>
          <p:cNvPr id="63" name="Rectangle 2"/>
          <p:cNvSpPr txBox="1">
            <a:spLocks noChangeArrowheads="1"/>
          </p:cNvSpPr>
          <p:nvPr/>
        </p:nvSpPr>
        <p:spPr bwMode="auto">
          <a:xfrm>
            <a:off x="1749425" y="139700"/>
            <a:ext cx="60340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600" b="1">
                <a:solidFill>
                  <a:srgbClr val="FF0000"/>
                </a:solidFill>
                <a:latin typeface="Comic Sans MS" pitchFamily="66" charset="0"/>
              </a:rPr>
              <a:t>Основные  части тела: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  <p:bldP spid="47" grpId="0"/>
      <p:bldP spid="48" grpId="0"/>
      <p:bldP spid="49" grpId="0"/>
      <p:bldP spid="50" grpId="0"/>
      <p:bldP spid="61" grpId="0"/>
      <p:bldP spid="6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</TotalTime>
  <Words>51</Words>
  <Application>Microsoft Office PowerPoint</Application>
  <PresentationFormat>Экран (4:3)</PresentationFormat>
  <Paragraphs>19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Для детей 3-5 лет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ТЕЛА ЧЕЛОВЕКА</dc:title>
  <dc:creator>Владимир</dc:creator>
  <cp:lastModifiedBy>Пользователь</cp:lastModifiedBy>
  <cp:revision>34</cp:revision>
  <dcterms:created xsi:type="dcterms:W3CDTF">2014-01-06T04:24:28Z</dcterms:created>
  <dcterms:modified xsi:type="dcterms:W3CDTF">2015-12-22T03:49:21Z</dcterms:modified>
</cp:coreProperties>
</file>