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8"/>
  </p:notesMasterIdLst>
  <p:sldIdLst>
    <p:sldId id="268" r:id="rId2"/>
    <p:sldId id="266" r:id="rId3"/>
    <p:sldId id="279" r:id="rId4"/>
    <p:sldId id="265" r:id="rId5"/>
    <p:sldId id="280" r:id="rId6"/>
    <p:sldId id="27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CBACD-13A9-4072-AFBC-37561F7E5B5B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2772E-F05B-4A07-AB3F-10177B1F9D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883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Documents and Settings\Администратор\Рабочий стол\фоны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6024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16016" y="3212976"/>
            <a:ext cx="4429156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kern="1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здорово!</a:t>
            </a:r>
            <a:endParaRPr lang="ru-RU" sz="8000" b="1" kern="1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35024" y="2342082"/>
            <a:ext cx="5077228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kern="1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Питание-это</a:t>
            </a:r>
            <a:endParaRPr lang="ru-RU" sz="6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32656"/>
            <a:ext cx="7488832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kern="1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Здоровое  </a:t>
            </a:r>
            <a:endParaRPr lang="ru-RU" sz="9600" b="1" kern="1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/>
            </a:endParaRPr>
          </a:p>
        </p:txBody>
      </p:sp>
      <p:pic>
        <p:nvPicPr>
          <p:cNvPr id="9" name="Рисунок 8" descr="http://education.simcat.ru/school21/img/i/1283760265_boy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876" y="2636912"/>
            <a:ext cx="3466028" cy="34209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44018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0200"/>
            <a:ext cx="6189782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effectLst/>
              </a:rPr>
              <a:t>       Это полезно!</a:t>
            </a:r>
            <a:endParaRPr lang="ru-RU" dirty="0">
              <a:solidFill>
                <a:srgbClr val="C00000"/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890" y="1700808"/>
            <a:ext cx="3204356" cy="241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51389"/>
            <a:ext cx="4355099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365104"/>
            <a:ext cx="5552752" cy="225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9109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332656"/>
            <a:ext cx="4752528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effectLst/>
              </a:rPr>
              <a:t>Это полезно!</a:t>
            </a:r>
            <a:endParaRPr lang="ru-RU" dirty="0">
              <a:solidFill>
                <a:srgbClr val="C00000"/>
              </a:solidFill>
              <a:effectLst/>
            </a:endParaRPr>
          </a:p>
        </p:txBody>
      </p:sp>
      <p:pic>
        <p:nvPicPr>
          <p:cNvPr id="5" name="Picture 3" descr="C:\Documents and Settings\Администратор\Рабочий стол\j02897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2230516" cy="2651756"/>
          </a:xfrm>
          <a:prstGeom prst="rect">
            <a:avLst/>
          </a:prstGeom>
          <a:noFill/>
        </p:spPr>
      </p:pic>
      <p:pic>
        <p:nvPicPr>
          <p:cNvPr id="6" name="Picture 2" descr="C:\Documents and Settings\Администратор\Рабочий стол\j01779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1608" y="3945865"/>
            <a:ext cx="2381385" cy="2621068"/>
          </a:xfrm>
          <a:prstGeom prst="rect">
            <a:avLst/>
          </a:prstGeom>
          <a:noFill/>
        </p:spPr>
      </p:pic>
      <p:pic>
        <p:nvPicPr>
          <p:cNvPr id="7" name="Picture 2" descr="C:\Documents and Settings\Администратор\Рабочий стол\c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1" y="1414304"/>
            <a:ext cx="2537389" cy="2374736"/>
          </a:xfrm>
          <a:prstGeom prst="rect">
            <a:avLst/>
          </a:prstGeom>
          <a:noFill/>
        </p:spPr>
      </p:pic>
      <p:pic>
        <p:nvPicPr>
          <p:cNvPr id="8" name="Picture 2" descr="C:\Documents and Settings\Администратор\Рабочий стол\j01779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515" y="3945865"/>
            <a:ext cx="2824359" cy="25922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0238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3398" y="121196"/>
            <a:ext cx="5440930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rgbClr val="C00000"/>
                </a:solidFill>
                <a:effectLst/>
              </a:rPr>
              <a:t>Это вредно!</a:t>
            </a:r>
            <a:endParaRPr lang="ru-RU" dirty="0">
              <a:solidFill>
                <a:srgbClr val="C00000"/>
              </a:solidFill>
              <a:effectLst/>
            </a:endParaRPr>
          </a:p>
        </p:txBody>
      </p:sp>
      <p:sp>
        <p:nvSpPr>
          <p:cNvPr id="5" name="Рисунок 2"/>
          <p:cNvSpPr txBox="1">
            <a:spLocks/>
          </p:cNvSpPr>
          <p:nvPr/>
        </p:nvSpPr>
        <p:spPr>
          <a:xfrm>
            <a:off x="1835696" y="692696"/>
            <a:ext cx="5486400" cy="4114800"/>
          </a:xfrm>
          <a:prstGeom prst="rect">
            <a:avLst/>
          </a:prstGeom>
        </p:spPr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25960"/>
            <a:ext cx="3240360" cy="243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43245"/>
            <a:ext cx="3312368" cy="245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6798" y="4112344"/>
            <a:ext cx="540060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7162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Администратор\Рабочий стол\j03459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960" y="1052736"/>
            <a:ext cx="2165441" cy="3024336"/>
          </a:xfrm>
          <a:prstGeom prst="rect">
            <a:avLst/>
          </a:prstGeom>
          <a:noFill/>
        </p:spPr>
      </p:pic>
      <p:pic>
        <p:nvPicPr>
          <p:cNvPr id="6" name="Picture 8" descr="C:\Documents and Settings\Администратор\Рабочий стол\j0202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139" y="2489102"/>
            <a:ext cx="2228730" cy="3175940"/>
          </a:xfrm>
          <a:prstGeom prst="rect">
            <a:avLst/>
          </a:prstGeom>
          <a:noFill/>
        </p:spPr>
      </p:pic>
      <p:pic>
        <p:nvPicPr>
          <p:cNvPr id="5122" name="Picture 2" descr="http://open.az/uploads/posts/2011-09/1316234760_osen-koka-k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77071"/>
            <a:ext cx="2705622" cy="261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173633"/>
            <a:ext cx="543877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3280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801241"/>
            <a:ext cx="91440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tabLst>
                <a:tab pos="1581150" algn="l"/>
              </a:tabLst>
            </a:pPr>
            <a:endParaRPr lang="ru-RU" sz="3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tabLst>
                <a:tab pos="1581150" algn="l"/>
              </a:tabLst>
            </a:pPr>
            <a:endParaRPr lang="ru-RU" sz="32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tabLst>
                <a:tab pos="1581150" algn="l"/>
              </a:tabLst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endParaRPr lang="ru-RU" sz="32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tabLst>
                <a:tab pos="1581150" algn="l"/>
              </a:tabLst>
            </a:pPr>
            <a:endParaRPr lang="ru-RU" sz="3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tabLst>
                <a:tab pos="1581150" algn="l"/>
              </a:tabLst>
            </a:pPr>
            <a:endParaRPr lang="ru-RU" sz="32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tabLst>
                <a:tab pos="1581150" algn="l"/>
              </a:tabLst>
            </a:pPr>
            <a:endParaRPr lang="ru-RU" sz="3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tabLst>
                <a:tab pos="1581150" algn="l"/>
              </a:tabLst>
            </a:pPr>
            <a:endParaRPr lang="ru-RU" sz="32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eaLnBrk="1" hangingPunct="1">
              <a:tabLst>
                <a:tab pos="1581150" algn="l"/>
              </a:tabLs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                                           БУДЬТЕ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</a:rPr>
              <a:t>ЗДОРОВЫ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!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eaLnBrk="1" hangingPunct="1">
              <a:tabLst>
                <a:tab pos="1581150" algn="l"/>
              </a:tabLs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                     СТАНОВИТЕСЬ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</a:rPr>
              <a:t>ЗДОРОВЫМИ! </a:t>
            </a:r>
          </a:p>
          <a:p>
            <a:pPr eaLnBrk="1" hangingPunct="1">
              <a:tabLst>
                <a:tab pos="1581150" algn="l"/>
              </a:tabLs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                     ОСТАВАЙТЕСЬ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</a:rPr>
              <a:t>ЗДОРОВЫМИ!</a:t>
            </a:r>
            <a:r>
              <a:rPr lang="ru-RU" sz="3200" i="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" name="Рисунок 2" descr="http://education.simcat.ru/school21/img/i/1283760265_boy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0688"/>
            <a:ext cx="2857500" cy="2628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20742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253</TotalTime>
  <Words>28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Слайд 1</vt:lpstr>
      <vt:lpstr>       Это полезно!</vt:lpstr>
      <vt:lpstr>Это полезно!</vt:lpstr>
      <vt:lpstr>     Это вредно!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Биологические основы питания человека (основные законы питания)</dc:title>
  <dc:creator>Егор</dc:creator>
  <cp:lastModifiedBy>Пользователь</cp:lastModifiedBy>
  <cp:revision>20</cp:revision>
  <dcterms:created xsi:type="dcterms:W3CDTF">2013-04-08T04:19:24Z</dcterms:created>
  <dcterms:modified xsi:type="dcterms:W3CDTF">2017-02-13T05:52:47Z</dcterms:modified>
</cp:coreProperties>
</file>