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6" r:id="rId5"/>
    <p:sldId id="264" r:id="rId6"/>
    <p:sldId id="258" r:id="rId7"/>
    <p:sldId id="262" r:id="rId8"/>
    <p:sldId id="260" r:id="rId9"/>
    <p:sldId id="261" r:id="rId10"/>
    <p:sldId id="259" r:id="rId11"/>
    <p:sldId id="257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116F8E-CB76-4CA3-BF6E-D034493EEED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02258A7-FD6E-448D-BAFB-41B3C07C3362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Экскурсия в Музей природы</a:t>
          </a:r>
          <a:endParaRPr lang="ru-RU" b="1" dirty="0">
            <a:solidFill>
              <a:srgbClr val="FFFF00"/>
            </a:solidFill>
          </a:endParaRPr>
        </a:p>
      </dgm:t>
    </dgm:pt>
    <dgm:pt modelId="{248AA62F-E809-4F26-81DF-58027C6A3B28}" type="parTrans" cxnId="{46E82392-8C9D-433C-9749-6F8F3B9C0F73}">
      <dgm:prSet/>
      <dgm:spPr/>
      <dgm:t>
        <a:bodyPr/>
        <a:lstStyle/>
        <a:p>
          <a:endParaRPr lang="ru-RU"/>
        </a:p>
      </dgm:t>
    </dgm:pt>
    <dgm:pt modelId="{CEA54B52-7516-44BE-BF19-04FFC1F85957}" type="sibTrans" cxnId="{46E82392-8C9D-433C-9749-6F8F3B9C0F73}">
      <dgm:prSet/>
      <dgm:spPr/>
      <dgm:t>
        <a:bodyPr/>
        <a:lstStyle/>
        <a:p>
          <a:endParaRPr lang="ru-RU"/>
        </a:p>
      </dgm:t>
    </dgm:pt>
    <dgm:pt modelId="{0BDBF0B1-7829-49EE-AE04-75182A5323BC}">
      <dgm:prSet phldrT="[Текст]" custT="1"/>
      <dgm:spPr/>
      <dgm:t>
        <a:bodyPr/>
        <a:lstStyle/>
        <a:p>
          <a:r>
            <a:rPr lang="ru-RU" sz="1400" dirty="0" smtClean="0"/>
            <a:t>Выставка рисунков</a:t>
          </a:r>
          <a:endParaRPr lang="ru-RU" sz="1400" dirty="0"/>
        </a:p>
      </dgm:t>
    </dgm:pt>
    <dgm:pt modelId="{BEA32B85-010A-45CB-8284-71B466894D5A}" type="parTrans" cxnId="{9E7DBD6E-576C-4381-B8D5-DF50C75E276B}">
      <dgm:prSet/>
      <dgm:spPr/>
      <dgm:t>
        <a:bodyPr/>
        <a:lstStyle/>
        <a:p>
          <a:endParaRPr lang="ru-RU"/>
        </a:p>
      </dgm:t>
    </dgm:pt>
    <dgm:pt modelId="{3F49A4F0-696F-402F-950B-879F7DEA163D}" type="sibTrans" cxnId="{9E7DBD6E-576C-4381-B8D5-DF50C75E276B}">
      <dgm:prSet/>
      <dgm:spPr/>
      <dgm:t>
        <a:bodyPr/>
        <a:lstStyle/>
        <a:p>
          <a:endParaRPr lang="ru-RU"/>
        </a:p>
      </dgm:t>
    </dgm:pt>
    <dgm:pt modelId="{2550F116-2183-46B8-80BF-CFAA30ECB74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FFFF00"/>
              </a:solidFill>
            </a:rPr>
            <a:t>Посещение </a:t>
          </a:r>
          <a:r>
            <a:rPr lang="ru-RU" sz="1800" b="1" dirty="0" err="1" smtClean="0">
              <a:solidFill>
                <a:srgbClr val="FFFF00"/>
              </a:solidFill>
            </a:rPr>
            <a:t>библиотекисСемьи</a:t>
          </a:r>
          <a:endParaRPr lang="ru-RU" sz="1800" b="1" dirty="0">
            <a:solidFill>
              <a:srgbClr val="FFFF00"/>
            </a:solidFill>
          </a:endParaRPr>
        </a:p>
      </dgm:t>
    </dgm:pt>
    <dgm:pt modelId="{40FE9A70-CE2C-4D13-9176-4A7FFD7A4E6F}" type="parTrans" cxnId="{3D5D967A-1669-4873-AE94-9875D3156514}">
      <dgm:prSet/>
      <dgm:spPr/>
      <dgm:t>
        <a:bodyPr/>
        <a:lstStyle/>
        <a:p>
          <a:endParaRPr lang="ru-RU"/>
        </a:p>
      </dgm:t>
    </dgm:pt>
    <dgm:pt modelId="{2229D06A-298B-4C92-BFD5-A8E7A28A9C2A}" type="sibTrans" cxnId="{3D5D967A-1669-4873-AE94-9875D3156514}">
      <dgm:prSet/>
      <dgm:spPr/>
      <dgm:t>
        <a:bodyPr/>
        <a:lstStyle/>
        <a:p>
          <a:endParaRPr lang="ru-RU"/>
        </a:p>
      </dgm:t>
    </dgm:pt>
    <dgm:pt modelId="{24869C6A-A6F0-43EC-94FF-D179ED885D14}">
      <dgm:prSet phldrT="[Текст]" custT="1"/>
      <dgm:spPr/>
      <dgm:t>
        <a:bodyPr/>
        <a:lstStyle/>
        <a:p>
          <a:r>
            <a:rPr lang="ru-RU" sz="1600" dirty="0" smtClean="0"/>
            <a:t>Создали библиотеку сказок</a:t>
          </a:r>
          <a:endParaRPr lang="ru-RU" sz="1600" dirty="0"/>
        </a:p>
      </dgm:t>
    </dgm:pt>
    <dgm:pt modelId="{909CB373-0E85-401D-BD65-741326FF916C}" type="parTrans" cxnId="{47DB30CD-38BC-48A2-8FD0-45FF80EAB822}">
      <dgm:prSet/>
      <dgm:spPr/>
      <dgm:t>
        <a:bodyPr/>
        <a:lstStyle/>
        <a:p>
          <a:endParaRPr lang="ru-RU"/>
        </a:p>
      </dgm:t>
    </dgm:pt>
    <dgm:pt modelId="{302ABFF1-AC94-43A3-897E-42E0FB313320}" type="sibTrans" cxnId="{47DB30CD-38BC-48A2-8FD0-45FF80EAB822}">
      <dgm:prSet/>
      <dgm:spPr/>
      <dgm:t>
        <a:bodyPr/>
        <a:lstStyle/>
        <a:p>
          <a:endParaRPr lang="ru-RU"/>
        </a:p>
      </dgm:t>
    </dgm:pt>
    <dgm:pt modelId="{3DEBA68F-08FF-44DC-98DF-CF47AA88B95A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</a:rPr>
            <a:t>Экскурсия в цирк</a:t>
          </a:r>
          <a:endParaRPr lang="ru-RU" b="1" dirty="0">
            <a:solidFill>
              <a:srgbClr val="FFFF00"/>
            </a:solidFill>
          </a:endParaRPr>
        </a:p>
      </dgm:t>
    </dgm:pt>
    <dgm:pt modelId="{1B86BC96-9822-4DEC-9177-77B5177B76E9}" type="parTrans" cxnId="{EE12F02F-8EF6-4F42-AE5D-86C8CC1A31E0}">
      <dgm:prSet/>
      <dgm:spPr/>
      <dgm:t>
        <a:bodyPr/>
        <a:lstStyle/>
        <a:p>
          <a:endParaRPr lang="ru-RU"/>
        </a:p>
      </dgm:t>
    </dgm:pt>
    <dgm:pt modelId="{3EB55B71-4442-418F-BA65-9C6409A64041}" type="sibTrans" cxnId="{EE12F02F-8EF6-4F42-AE5D-86C8CC1A31E0}">
      <dgm:prSet/>
      <dgm:spPr/>
      <dgm:t>
        <a:bodyPr/>
        <a:lstStyle/>
        <a:p>
          <a:endParaRPr lang="ru-RU"/>
        </a:p>
      </dgm:t>
    </dgm:pt>
    <dgm:pt modelId="{5468B735-7C04-411E-9229-9E394E2E215C}">
      <dgm:prSet phldrT="[Текст]" custT="1"/>
      <dgm:spPr/>
      <dgm:t>
        <a:bodyPr/>
        <a:lstStyle/>
        <a:p>
          <a:r>
            <a:rPr lang="ru-RU" sz="1400" dirty="0" smtClean="0"/>
            <a:t> образовательная деятельность</a:t>
          </a:r>
          <a:endParaRPr lang="ru-RU" sz="1400" dirty="0"/>
        </a:p>
      </dgm:t>
    </dgm:pt>
    <dgm:pt modelId="{B694D6DE-F607-4438-9721-1EC1C7FD2D72}" type="parTrans" cxnId="{5DB441FC-7518-4180-9AB4-569C95F9E379}">
      <dgm:prSet/>
      <dgm:spPr/>
      <dgm:t>
        <a:bodyPr/>
        <a:lstStyle/>
        <a:p>
          <a:endParaRPr lang="ru-RU"/>
        </a:p>
      </dgm:t>
    </dgm:pt>
    <dgm:pt modelId="{AED9E2AE-3277-4D2A-BBF1-1847A6594138}" type="sibTrans" cxnId="{5DB441FC-7518-4180-9AB4-569C95F9E379}">
      <dgm:prSet/>
      <dgm:spPr/>
      <dgm:t>
        <a:bodyPr/>
        <a:lstStyle/>
        <a:p>
          <a:endParaRPr lang="ru-RU"/>
        </a:p>
      </dgm:t>
    </dgm:pt>
    <dgm:pt modelId="{212EE4A1-DD09-4C95-BED6-5829C9C43C72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FFFF00"/>
              </a:solidFill>
            </a:rPr>
            <a:t>Виртуальная экскурсия в музей  фотографический дом </a:t>
          </a:r>
          <a:r>
            <a:rPr lang="ru-RU" sz="1600" b="1" dirty="0" err="1" smtClean="0">
              <a:solidFill>
                <a:srgbClr val="FFFF00"/>
              </a:solidFill>
            </a:rPr>
            <a:t>Метенкова</a:t>
          </a:r>
          <a:endParaRPr lang="ru-RU" sz="1600" b="1" dirty="0">
            <a:solidFill>
              <a:srgbClr val="FFFF00"/>
            </a:solidFill>
          </a:endParaRPr>
        </a:p>
      </dgm:t>
    </dgm:pt>
    <dgm:pt modelId="{556F6C59-5A0D-4D98-B091-DDDF30F9BE3A}" type="parTrans" cxnId="{335773BE-A13B-458B-920D-E27861F0B18B}">
      <dgm:prSet/>
      <dgm:spPr/>
      <dgm:t>
        <a:bodyPr/>
        <a:lstStyle/>
        <a:p>
          <a:endParaRPr lang="ru-RU"/>
        </a:p>
      </dgm:t>
    </dgm:pt>
    <dgm:pt modelId="{AA2A0FD0-16CE-4E31-AE16-256BDE36D185}" type="sibTrans" cxnId="{335773BE-A13B-458B-920D-E27861F0B18B}">
      <dgm:prSet/>
      <dgm:spPr/>
      <dgm:t>
        <a:bodyPr/>
        <a:lstStyle/>
        <a:p>
          <a:endParaRPr lang="ru-RU"/>
        </a:p>
      </dgm:t>
    </dgm:pt>
    <dgm:pt modelId="{45DD590E-3715-48C2-AABA-C739EF5BEB49}">
      <dgm:prSet phldrT="[Текст]" custT="1"/>
      <dgm:spPr/>
      <dgm:t>
        <a:bodyPr/>
        <a:lstStyle/>
        <a:p>
          <a:r>
            <a:rPr lang="ru-RU" sz="1400" dirty="0" smtClean="0"/>
            <a:t>Создали</a:t>
          </a:r>
          <a:endParaRPr lang="ru-RU" sz="1400" dirty="0"/>
        </a:p>
      </dgm:t>
    </dgm:pt>
    <dgm:pt modelId="{CDCC8702-B45B-4A87-B914-BDAE9EA85EFD}" type="parTrans" cxnId="{CC8AD146-485B-4954-ACAA-DDE5C4BE3342}">
      <dgm:prSet/>
      <dgm:spPr/>
      <dgm:t>
        <a:bodyPr/>
        <a:lstStyle/>
        <a:p>
          <a:endParaRPr lang="ru-RU"/>
        </a:p>
      </dgm:t>
    </dgm:pt>
    <dgm:pt modelId="{B41B46B1-59E3-4F88-9761-765D162E2279}" type="sibTrans" cxnId="{CC8AD146-485B-4954-ACAA-DDE5C4BE3342}">
      <dgm:prSet/>
      <dgm:spPr/>
      <dgm:t>
        <a:bodyPr/>
        <a:lstStyle/>
        <a:p>
          <a:endParaRPr lang="ru-RU"/>
        </a:p>
      </dgm:t>
    </dgm:pt>
    <dgm:pt modelId="{B5992124-3CF0-49A7-8D0D-55056F0BA5E6}">
      <dgm:prSet phldrT="[Текст]" custT="1"/>
      <dgm:spPr/>
      <dgm:t>
        <a:bodyPr/>
        <a:lstStyle/>
        <a:p>
          <a:r>
            <a:rPr lang="ru-RU" sz="1400" dirty="0" smtClean="0"/>
            <a:t>Создание макета «Мой музей природы»</a:t>
          </a:r>
          <a:endParaRPr lang="ru-RU" sz="1400" dirty="0"/>
        </a:p>
      </dgm:t>
    </dgm:pt>
    <dgm:pt modelId="{A91DE19C-54A8-4736-853C-11993859AD87}" type="parTrans" cxnId="{F4155DC3-6BD4-4BB4-92D8-787E70D4515E}">
      <dgm:prSet/>
      <dgm:spPr/>
      <dgm:t>
        <a:bodyPr/>
        <a:lstStyle/>
        <a:p>
          <a:endParaRPr lang="ru-RU"/>
        </a:p>
      </dgm:t>
    </dgm:pt>
    <dgm:pt modelId="{6AD49E3A-62F4-4F32-ADC4-A144F9CA9302}" type="sibTrans" cxnId="{F4155DC3-6BD4-4BB4-92D8-787E70D4515E}">
      <dgm:prSet/>
      <dgm:spPr/>
      <dgm:t>
        <a:bodyPr/>
        <a:lstStyle/>
        <a:p>
          <a:endParaRPr lang="ru-RU"/>
        </a:p>
      </dgm:t>
    </dgm:pt>
    <dgm:pt modelId="{2658F77B-1F23-4870-88B8-6F2AE84C6B38}">
      <dgm:prSet phldrT="[Текст]" custT="1"/>
      <dgm:spPr/>
      <dgm:t>
        <a:bodyPr/>
        <a:lstStyle/>
        <a:p>
          <a:r>
            <a:rPr lang="ru-RU" sz="1400" dirty="0" smtClean="0"/>
            <a:t>мини-музей                   в чемоданчике</a:t>
          </a:r>
          <a:endParaRPr lang="ru-RU" sz="1400" dirty="0"/>
        </a:p>
      </dgm:t>
    </dgm:pt>
    <dgm:pt modelId="{3F16A983-8B1D-434B-B4A5-C975692CA7B7}" type="parTrans" cxnId="{890E5099-32FC-40C3-B967-2BA474AD3466}">
      <dgm:prSet/>
      <dgm:spPr/>
      <dgm:t>
        <a:bodyPr/>
        <a:lstStyle/>
        <a:p>
          <a:endParaRPr lang="ru-RU"/>
        </a:p>
      </dgm:t>
    </dgm:pt>
    <dgm:pt modelId="{AECE4908-E4AB-4E95-B268-EAF33601D5D3}" type="sibTrans" cxnId="{890E5099-32FC-40C3-B967-2BA474AD3466}">
      <dgm:prSet/>
      <dgm:spPr/>
      <dgm:t>
        <a:bodyPr/>
        <a:lstStyle/>
        <a:p>
          <a:endParaRPr lang="ru-RU"/>
        </a:p>
      </dgm:t>
    </dgm:pt>
    <dgm:pt modelId="{8BA92A81-27B8-4FF5-9CAE-9FF59A26161A}" type="pres">
      <dgm:prSet presAssocID="{C5116F8E-CB76-4CA3-BF6E-D034493EEED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069A432-8E2D-495C-B7C0-725C9590F336}" type="pres">
      <dgm:prSet presAssocID="{C5116F8E-CB76-4CA3-BF6E-D034493EEED7}" presName="children" presStyleCnt="0"/>
      <dgm:spPr/>
    </dgm:pt>
    <dgm:pt modelId="{7EC8CA45-7538-4254-A876-02743EB2368A}" type="pres">
      <dgm:prSet presAssocID="{C5116F8E-CB76-4CA3-BF6E-D034493EEED7}" presName="child1group" presStyleCnt="0"/>
      <dgm:spPr/>
    </dgm:pt>
    <dgm:pt modelId="{33F97F25-ACB6-4B1E-B77B-676E86B19029}" type="pres">
      <dgm:prSet presAssocID="{C5116F8E-CB76-4CA3-BF6E-D034493EEED7}" presName="child1" presStyleLbl="bgAcc1" presStyleIdx="0" presStyleCnt="4" custScaleX="138739" custScaleY="97311"/>
      <dgm:spPr/>
      <dgm:t>
        <a:bodyPr/>
        <a:lstStyle/>
        <a:p>
          <a:endParaRPr lang="ru-RU"/>
        </a:p>
      </dgm:t>
    </dgm:pt>
    <dgm:pt modelId="{1B2CC75B-45AE-49A0-A306-6467B7387B71}" type="pres">
      <dgm:prSet presAssocID="{C5116F8E-CB76-4CA3-BF6E-D034493EEED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3C711E-18C7-4BB0-B685-47D58D55D25D}" type="pres">
      <dgm:prSet presAssocID="{C5116F8E-CB76-4CA3-BF6E-D034493EEED7}" presName="child2group" presStyleCnt="0"/>
      <dgm:spPr/>
    </dgm:pt>
    <dgm:pt modelId="{1173D93A-7F14-46EC-AF9B-506F9480DAAC}" type="pres">
      <dgm:prSet presAssocID="{C5116F8E-CB76-4CA3-BF6E-D034493EEED7}" presName="child2" presStyleLbl="bgAcc1" presStyleIdx="1" presStyleCnt="4" custLinFactNeighborX="20628" custLinFactNeighborY="1345"/>
      <dgm:spPr/>
      <dgm:t>
        <a:bodyPr/>
        <a:lstStyle/>
        <a:p>
          <a:endParaRPr lang="ru-RU"/>
        </a:p>
      </dgm:t>
    </dgm:pt>
    <dgm:pt modelId="{55529C2B-D9A5-42E0-A5EB-6FB8FEAECA1A}" type="pres">
      <dgm:prSet presAssocID="{C5116F8E-CB76-4CA3-BF6E-D034493EEED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D7BD8-8C80-4C6D-8BD3-E61F64BC6C78}" type="pres">
      <dgm:prSet presAssocID="{C5116F8E-CB76-4CA3-BF6E-D034493EEED7}" presName="child3group" presStyleCnt="0"/>
      <dgm:spPr/>
    </dgm:pt>
    <dgm:pt modelId="{F369F9D9-1795-4DC1-AEEF-1423F56896A8}" type="pres">
      <dgm:prSet presAssocID="{C5116F8E-CB76-4CA3-BF6E-D034493EEED7}" presName="child3" presStyleLbl="bgAcc1" presStyleIdx="2" presStyleCnt="4" custLinFactNeighborX="20628" custLinFactNeighborY="-4141"/>
      <dgm:spPr/>
      <dgm:t>
        <a:bodyPr/>
        <a:lstStyle/>
        <a:p>
          <a:endParaRPr lang="ru-RU"/>
        </a:p>
      </dgm:t>
    </dgm:pt>
    <dgm:pt modelId="{760408E5-9D6A-45C3-A5A2-EC695E0181FA}" type="pres">
      <dgm:prSet presAssocID="{C5116F8E-CB76-4CA3-BF6E-D034493EEED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FCED4A-5EE0-44D8-98D8-494E5A9AE82A}" type="pres">
      <dgm:prSet presAssocID="{C5116F8E-CB76-4CA3-BF6E-D034493EEED7}" presName="child4group" presStyleCnt="0"/>
      <dgm:spPr/>
    </dgm:pt>
    <dgm:pt modelId="{8897CCD5-7EB7-4623-A6F3-5D901714313C}" type="pres">
      <dgm:prSet presAssocID="{C5116F8E-CB76-4CA3-BF6E-D034493EEED7}" presName="child4" presStyleLbl="bgAcc1" presStyleIdx="3" presStyleCnt="4" custScaleX="108984" custScaleY="111382" custLinFactNeighborX="-19604" custLinFactNeighborY="-13167"/>
      <dgm:spPr/>
      <dgm:t>
        <a:bodyPr/>
        <a:lstStyle/>
        <a:p>
          <a:endParaRPr lang="ru-RU"/>
        </a:p>
      </dgm:t>
    </dgm:pt>
    <dgm:pt modelId="{1663E190-6FE7-40DF-9084-947E3130232F}" type="pres">
      <dgm:prSet presAssocID="{C5116F8E-CB76-4CA3-BF6E-D034493EEED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2BD512-A015-4C87-8F88-43A755A53F7E}" type="pres">
      <dgm:prSet presAssocID="{C5116F8E-CB76-4CA3-BF6E-D034493EEED7}" presName="childPlaceholder" presStyleCnt="0"/>
      <dgm:spPr/>
    </dgm:pt>
    <dgm:pt modelId="{A3C16506-D7B6-45FE-B3D3-9DC112B24A96}" type="pres">
      <dgm:prSet presAssocID="{C5116F8E-CB76-4CA3-BF6E-D034493EEED7}" presName="circle" presStyleCnt="0"/>
      <dgm:spPr/>
    </dgm:pt>
    <dgm:pt modelId="{32ED0AEE-98FB-4764-B347-03A17770136A}" type="pres">
      <dgm:prSet presAssocID="{C5116F8E-CB76-4CA3-BF6E-D034493EEED7}" presName="quadrant1" presStyleLbl="node1" presStyleIdx="0" presStyleCnt="4" custScaleX="112785" custScaleY="100000" custLinFactNeighborX="-9744" custLinFactNeighborY="-907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C2A0FE-0A11-41FC-9855-DE24DFE149CD}" type="pres">
      <dgm:prSet presAssocID="{C5116F8E-CB76-4CA3-BF6E-D034493EEED7}" presName="quadrant2" presStyleLbl="node1" presStyleIdx="1" presStyleCnt="4" custScaleX="97925" custScaleY="95049" custLinFactNeighborX="4499" custLinFactNeighborY="-49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E5192-EDDD-4DA7-874A-4CBCE148BA69}" type="pres">
      <dgm:prSet presAssocID="{C5116F8E-CB76-4CA3-BF6E-D034493EEED7}" presName="quadrant3" presStyleLbl="node1" presStyleIdx="2" presStyleCnt="4" custScaleX="116772" custScaleY="93388" custLinFactNeighborX="10912" custLinFactNeighborY="4092">
        <dgm:presLayoutVars>
          <dgm:chMax val="1"/>
          <dgm:bulletEnabled val="1"/>
        </dgm:presLayoutVars>
      </dgm:prSet>
      <dgm:spPr/>
    </dgm:pt>
    <dgm:pt modelId="{A7F67B88-F1CB-4310-8380-DF3FCEFCF268}" type="pres">
      <dgm:prSet presAssocID="{C5116F8E-CB76-4CA3-BF6E-D034493EEED7}" presName="quadrant4" presStyleLbl="node1" presStyleIdx="3" presStyleCnt="4" custScaleX="119040" custScaleY="98228" custLinFactNeighborX="-12500" custLinFactNeighborY="40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7B4673-AA4A-486C-8129-3A8648E55D00}" type="pres">
      <dgm:prSet presAssocID="{C5116F8E-CB76-4CA3-BF6E-D034493EEED7}" presName="quadrantPlaceholder" presStyleCnt="0"/>
      <dgm:spPr/>
    </dgm:pt>
    <dgm:pt modelId="{5FFC72B1-6066-49C1-B8BC-2E78DBB9BD6D}" type="pres">
      <dgm:prSet presAssocID="{C5116F8E-CB76-4CA3-BF6E-D034493EEED7}" presName="center1" presStyleLbl="fgShp" presStyleIdx="0" presStyleCnt="2"/>
      <dgm:spPr/>
    </dgm:pt>
    <dgm:pt modelId="{13D7C5DC-9433-4EF1-AA99-D651D035CE86}" type="pres">
      <dgm:prSet presAssocID="{C5116F8E-CB76-4CA3-BF6E-D034493EEED7}" presName="center2" presStyleLbl="fgShp" presStyleIdx="1" presStyleCnt="2"/>
      <dgm:spPr/>
    </dgm:pt>
  </dgm:ptLst>
  <dgm:cxnLst>
    <dgm:cxn modelId="{DF44428E-73BE-43F9-A264-9408C2D5B906}" type="presOf" srcId="{212EE4A1-DD09-4C95-BED6-5829C9C43C72}" destId="{A7F67B88-F1CB-4310-8380-DF3FCEFCF268}" srcOrd="0" destOrd="0" presId="urn:microsoft.com/office/officeart/2005/8/layout/cycle4"/>
    <dgm:cxn modelId="{CC8AD146-485B-4954-ACAA-DDE5C4BE3342}" srcId="{212EE4A1-DD09-4C95-BED6-5829C9C43C72}" destId="{45DD590E-3715-48C2-AABA-C739EF5BEB49}" srcOrd="0" destOrd="0" parTransId="{CDCC8702-B45B-4A87-B914-BDAE9EA85EFD}" sibTransId="{B41B46B1-59E3-4F88-9761-765D162E2279}"/>
    <dgm:cxn modelId="{ABF603E2-3D68-4241-B41A-9284FB047092}" type="presOf" srcId="{24869C6A-A6F0-43EC-94FF-D179ED885D14}" destId="{55529C2B-D9A5-42E0-A5EB-6FB8FEAECA1A}" srcOrd="1" destOrd="0" presId="urn:microsoft.com/office/officeart/2005/8/layout/cycle4"/>
    <dgm:cxn modelId="{890E5099-32FC-40C3-B967-2BA474AD3466}" srcId="{212EE4A1-DD09-4C95-BED6-5829C9C43C72}" destId="{2658F77B-1F23-4870-88B8-6F2AE84C6B38}" srcOrd="1" destOrd="0" parTransId="{3F16A983-8B1D-434B-B4A5-C975692CA7B7}" sibTransId="{AECE4908-E4AB-4E95-B268-EAF33601D5D3}"/>
    <dgm:cxn modelId="{EE12F02F-8EF6-4F42-AE5D-86C8CC1A31E0}" srcId="{C5116F8E-CB76-4CA3-BF6E-D034493EEED7}" destId="{3DEBA68F-08FF-44DC-98DF-CF47AA88B95A}" srcOrd="2" destOrd="0" parTransId="{1B86BC96-9822-4DEC-9177-77B5177B76E9}" sibTransId="{3EB55B71-4442-418F-BA65-9C6409A64041}"/>
    <dgm:cxn modelId="{47DB30CD-38BC-48A2-8FD0-45FF80EAB822}" srcId="{2550F116-2183-46B8-80BF-CFAA30ECB74E}" destId="{24869C6A-A6F0-43EC-94FF-D179ED885D14}" srcOrd="0" destOrd="0" parTransId="{909CB373-0E85-401D-BD65-741326FF916C}" sibTransId="{302ABFF1-AC94-43A3-897E-42E0FB313320}"/>
    <dgm:cxn modelId="{93A0FE6E-8A54-4C6B-A10C-030AAD2FE8A2}" type="presOf" srcId="{2550F116-2183-46B8-80BF-CFAA30ECB74E}" destId="{B6C2A0FE-0A11-41FC-9855-DE24DFE149CD}" srcOrd="0" destOrd="0" presId="urn:microsoft.com/office/officeart/2005/8/layout/cycle4"/>
    <dgm:cxn modelId="{46E82392-8C9D-433C-9749-6F8F3B9C0F73}" srcId="{C5116F8E-CB76-4CA3-BF6E-D034493EEED7}" destId="{302258A7-FD6E-448D-BAFB-41B3C07C3362}" srcOrd="0" destOrd="0" parTransId="{248AA62F-E809-4F26-81DF-58027C6A3B28}" sibTransId="{CEA54B52-7516-44BE-BF19-04FFC1F85957}"/>
    <dgm:cxn modelId="{6A37CFD2-F42E-440F-8B2B-68ECBD194134}" type="presOf" srcId="{B5992124-3CF0-49A7-8D0D-55056F0BA5E6}" destId="{33F97F25-ACB6-4B1E-B77B-676E86B19029}" srcOrd="0" destOrd="1" presId="urn:microsoft.com/office/officeart/2005/8/layout/cycle4"/>
    <dgm:cxn modelId="{B5E9363D-5B92-4978-A2FD-4E3D9490A8C9}" type="presOf" srcId="{45DD590E-3715-48C2-AABA-C739EF5BEB49}" destId="{1663E190-6FE7-40DF-9084-947E3130232F}" srcOrd="1" destOrd="0" presId="urn:microsoft.com/office/officeart/2005/8/layout/cycle4"/>
    <dgm:cxn modelId="{F4155DC3-6BD4-4BB4-92D8-787E70D4515E}" srcId="{302258A7-FD6E-448D-BAFB-41B3C07C3362}" destId="{B5992124-3CF0-49A7-8D0D-55056F0BA5E6}" srcOrd="1" destOrd="0" parTransId="{A91DE19C-54A8-4736-853C-11993859AD87}" sibTransId="{6AD49E3A-62F4-4F32-ADC4-A144F9CA9302}"/>
    <dgm:cxn modelId="{3D5D967A-1669-4873-AE94-9875D3156514}" srcId="{C5116F8E-CB76-4CA3-BF6E-D034493EEED7}" destId="{2550F116-2183-46B8-80BF-CFAA30ECB74E}" srcOrd="1" destOrd="0" parTransId="{40FE9A70-CE2C-4D13-9176-4A7FFD7A4E6F}" sibTransId="{2229D06A-298B-4C92-BFD5-A8E7A28A9C2A}"/>
    <dgm:cxn modelId="{2AE2B612-4105-488A-977B-F2A9CDF80970}" type="presOf" srcId="{B5992124-3CF0-49A7-8D0D-55056F0BA5E6}" destId="{1B2CC75B-45AE-49A0-A306-6467B7387B71}" srcOrd="1" destOrd="1" presId="urn:microsoft.com/office/officeart/2005/8/layout/cycle4"/>
    <dgm:cxn modelId="{3FB2515C-809D-497C-B015-C7ABF1FDD4D7}" type="presOf" srcId="{2658F77B-1F23-4870-88B8-6F2AE84C6B38}" destId="{1663E190-6FE7-40DF-9084-947E3130232F}" srcOrd="1" destOrd="1" presId="urn:microsoft.com/office/officeart/2005/8/layout/cycle4"/>
    <dgm:cxn modelId="{9E7DBD6E-576C-4381-B8D5-DF50C75E276B}" srcId="{302258A7-FD6E-448D-BAFB-41B3C07C3362}" destId="{0BDBF0B1-7829-49EE-AE04-75182A5323BC}" srcOrd="0" destOrd="0" parTransId="{BEA32B85-010A-45CB-8284-71B466894D5A}" sibTransId="{3F49A4F0-696F-402F-950B-879F7DEA163D}"/>
    <dgm:cxn modelId="{47CDA6E2-00C1-4ECD-9DE8-87A8F9213970}" type="presOf" srcId="{0BDBF0B1-7829-49EE-AE04-75182A5323BC}" destId="{33F97F25-ACB6-4B1E-B77B-676E86B19029}" srcOrd="0" destOrd="0" presId="urn:microsoft.com/office/officeart/2005/8/layout/cycle4"/>
    <dgm:cxn modelId="{3C2AFDF6-EE23-45B3-A68D-BAC17DD7C2E1}" type="presOf" srcId="{45DD590E-3715-48C2-AABA-C739EF5BEB49}" destId="{8897CCD5-7EB7-4623-A6F3-5D901714313C}" srcOrd="0" destOrd="0" presId="urn:microsoft.com/office/officeart/2005/8/layout/cycle4"/>
    <dgm:cxn modelId="{5DB441FC-7518-4180-9AB4-569C95F9E379}" srcId="{3DEBA68F-08FF-44DC-98DF-CF47AA88B95A}" destId="{5468B735-7C04-411E-9229-9E394E2E215C}" srcOrd="0" destOrd="0" parTransId="{B694D6DE-F607-4438-9721-1EC1C7FD2D72}" sibTransId="{AED9E2AE-3277-4D2A-BBF1-1847A6594138}"/>
    <dgm:cxn modelId="{335773BE-A13B-458B-920D-E27861F0B18B}" srcId="{C5116F8E-CB76-4CA3-BF6E-D034493EEED7}" destId="{212EE4A1-DD09-4C95-BED6-5829C9C43C72}" srcOrd="3" destOrd="0" parTransId="{556F6C59-5A0D-4D98-B091-DDDF30F9BE3A}" sibTransId="{AA2A0FD0-16CE-4E31-AE16-256BDE36D185}"/>
    <dgm:cxn modelId="{C20FB08E-081F-44BE-88FE-7F3CFC34C153}" type="presOf" srcId="{0BDBF0B1-7829-49EE-AE04-75182A5323BC}" destId="{1B2CC75B-45AE-49A0-A306-6467B7387B71}" srcOrd="1" destOrd="0" presId="urn:microsoft.com/office/officeart/2005/8/layout/cycle4"/>
    <dgm:cxn modelId="{8DB7AB12-EEEA-4541-8756-6AB560B22AE6}" type="presOf" srcId="{302258A7-FD6E-448D-BAFB-41B3C07C3362}" destId="{32ED0AEE-98FB-4764-B347-03A17770136A}" srcOrd="0" destOrd="0" presId="urn:microsoft.com/office/officeart/2005/8/layout/cycle4"/>
    <dgm:cxn modelId="{60162EB5-240C-4754-A488-E5B77A04941E}" type="presOf" srcId="{5468B735-7C04-411E-9229-9E394E2E215C}" destId="{760408E5-9D6A-45C3-A5A2-EC695E0181FA}" srcOrd="1" destOrd="0" presId="urn:microsoft.com/office/officeart/2005/8/layout/cycle4"/>
    <dgm:cxn modelId="{8F1E4545-27A6-459A-A310-38B3155CA033}" type="presOf" srcId="{24869C6A-A6F0-43EC-94FF-D179ED885D14}" destId="{1173D93A-7F14-46EC-AF9B-506F9480DAAC}" srcOrd="0" destOrd="0" presId="urn:microsoft.com/office/officeart/2005/8/layout/cycle4"/>
    <dgm:cxn modelId="{F0BE7424-6EDD-43E9-A5A5-C4C014601765}" type="presOf" srcId="{5468B735-7C04-411E-9229-9E394E2E215C}" destId="{F369F9D9-1795-4DC1-AEEF-1423F56896A8}" srcOrd="0" destOrd="0" presId="urn:microsoft.com/office/officeart/2005/8/layout/cycle4"/>
    <dgm:cxn modelId="{3675B293-7921-4AC1-AB7E-2B35066FFE00}" type="presOf" srcId="{3DEBA68F-08FF-44DC-98DF-CF47AA88B95A}" destId="{711E5192-EDDD-4DA7-874A-4CBCE148BA69}" srcOrd="0" destOrd="0" presId="urn:microsoft.com/office/officeart/2005/8/layout/cycle4"/>
    <dgm:cxn modelId="{87CD882E-35CA-42BD-B98C-6F1FC011D88D}" type="presOf" srcId="{2658F77B-1F23-4870-88B8-6F2AE84C6B38}" destId="{8897CCD5-7EB7-4623-A6F3-5D901714313C}" srcOrd="0" destOrd="1" presId="urn:microsoft.com/office/officeart/2005/8/layout/cycle4"/>
    <dgm:cxn modelId="{42CD16DA-52B5-445D-91F1-E55704BDE4F1}" type="presOf" srcId="{C5116F8E-CB76-4CA3-BF6E-D034493EEED7}" destId="{8BA92A81-27B8-4FF5-9CAE-9FF59A26161A}" srcOrd="0" destOrd="0" presId="urn:microsoft.com/office/officeart/2005/8/layout/cycle4"/>
    <dgm:cxn modelId="{7EEECF39-0538-4E92-8FF7-37FEBBB846D9}" type="presParOf" srcId="{8BA92A81-27B8-4FF5-9CAE-9FF59A26161A}" destId="{5069A432-8E2D-495C-B7C0-725C9590F336}" srcOrd="0" destOrd="0" presId="urn:microsoft.com/office/officeart/2005/8/layout/cycle4"/>
    <dgm:cxn modelId="{CB8CAF23-CB91-4959-BE22-BC5BE08813C4}" type="presParOf" srcId="{5069A432-8E2D-495C-B7C0-725C9590F336}" destId="{7EC8CA45-7538-4254-A876-02743EB2368A}" srcOrd="0" destOrd="0" presId="urn:microsoft.com/office/officeart/2005/8/layout/cycle4"/>
    <dgm:cxn modelId="{C0D0749F-AB05-4BE7-917E-59D31CA723C2}" type="presParOf" srcId="{7EC8CA45-7538-4254-A876-02743EB2368A}" destId="{33F97F25-ACB6-4B1E-B77B-676E86B19029}" srcOrd="0" destOrd="0" presId="urn:microsoft.com/office/officeart/2005/8/layout/cycle4"/>
    <dgm:cxn modelId="{19562E7E-D77A-4A5B-B580-E66771257C5E}" type="presParOf" srcId="{7EC8CA45-7538-4254-A876-02743EB2368A}" destId="{1B2CC75B-45AE-49A0-A306-6467B7387B71}" srcOrd="1" destOrd="0" presId="urn:microsoft.com/office/officeart/2005/8/layout/cycle4"/>
    <dgm:cxn modelId="{FAFFC3EC-851A-4978-8C9E-FD127FDFED57}" type="presParOf" srcId="{5069A432-8E2D-495C-B7C0-725C9590F336}" destId="{133C711E-18C7-4BB0-B685-47D58D55D25D}" srcOrd="1" destOrd="0" presId="urn:microsoft.com/office/officeart/2005/8/layout/cycle4"/>
    <dgm:cxn modelId="{5C5C3478-2C4C-4ADB-9E7A-B2CDE72D0F8A}" type="presParOf" srcId="{133C711E-18C7-4BB0-B685-47D58D55D25D}" destId="{1173D93A-7F14-46EC-AF9B-506F9480DAAC}" srcOrd="0" destOrd="0" presId="urn:microsoft.com/office/officeart/2005/8/layout/cycle4"/>
    <dgm:cxn modelId="{B1147525-20D6-4474-9613-49BAD5D9841E}" type="presParOf" srcId="{133C711E-18C7-4BB0-B685-47D58D55D25D}" destId="{55529C2B-D9A5-42E0-A5EB-6FB8FEAECA1A}" srcOrd="1" destOrd="0" presId="urn:microsoft.com/office/officeart/2005/8/layout/cycle4"/>
    <dgm:cxn modelId="{C5547A68-58A3-45E2-BAE2-892DF28B319E}" type="presParOf" srcId="{5069A432-8E2D-495C-B7C0-725C9590F336}" destId="{846D7BD8-8C80-4C6D-8BD3-E61F64BC6C78}" srcOrd="2" destOrd="0" presId="urn:microsoft.com/office/officeart/2005/8/layout/cycle4"/>
    <dgm:cxn modelId="{DBB3E6FB-4F66-42E8-BD9A-8DEF3A13198D}" type="presParOf" srcId="{846D7BD8-8C80-4C6D-8BD3-E61F64BC6C78}" destId="{F369F9D9-1795-4DC1-AEEF-1423F56896A8}" srcOrd="0" destOrd="0" presId="urn:microsoft.com/office/officeart/2005/8/layout/cycle4"/>
    <dgm:cxn modelId="{BBD7AFF0-CD03-4AF8-B354-90648D8436B9}" type="presParOf" srcId="{846D7BD8-8C80-4C6D-8BD3-E61F64BC6C78}" destId="{760408E5-9D6A-45C3-A5A2-EC695E0181FA}" srcOrd="1" destOrd="0" presId="urn:microsoft.com/office/officeart/2005/8/layout/cycle4"/>
    <dgm:cxn modelId="{9623D142-6C1B-4474-8E76-23DEBC7EB905}" type="presParOf" srcId="{5069A432-8E2D-495C-B7C0-725C9590F336}" destId="{B6FCED4A-5EE0-44D8-98D8-494E5A9AE82A}" srcOrd="3" destOrd="0" presId="urn:microsoft.com/office/officeart/2005/8/layout/cycle4"/>
    <dgm:cxn modelId="{C9E1CC2A-5E18-4930-BBC7-D2D11FE08375}" type="presParOf" srcId="{B6FCED4A-5EE0-44D8-98D8-494E5A9AE82A}" destId="{8897CCD5-7EB7-4623-A6F3-5D901714313C}" srcOrd="0" destOrd="0" presId="urn:microsoft.com/office/officeart/2005/8/layout/cycle4"/>
    <dgm:cxn modelId="{7F4C6AA6-B1D8-4AD8-AC6B-774BFA24D20A}" type="presParOf" srcId="{B6FCED4A-5EE0-44D8-98D8-494E5A9AE82A}" destId="{1663E190-6FE7-40DF-9084-947E3130232F}" srcOrd="1" destOrd="0" presId="urn:microsoft.com/office/officeart/2005/8/layout/cycle4"/>
    <dgm:cxn modelId="{9E8AABA0-5063-42FA-BB29-0CB721A9E894}" type="presParOf" srcId="{5069A432-8E2D-495C-B7C0-725C9590F336}" destId="{BD2BD512-A015-4C87-8F88-43A755A53F7E}" srcOrd="4" destOrd="0" presId="urn:microsoft.com/office/officeart/2005/8/layout/cycle4"/>
    <dgm:cxn modelId="{0B6EEAE3-3F1C-4E2F-BC6B-A296C3552CB4}" type="presParOf" srcId="{8BA92A81-27B8-4FF5-9CAE-9FF59A26161A}" destId="{A3C16506-D7B6-45FE-B3D3-9DC112B24A96}" srcOrd="1" destOrd="0" presId="urn:microsoft.com/office/officeart/2005/8/layout/cycle4"/>
    <dgm:cxn modelId="{94A2E792-2DC2-494D-B1FD-C8A9A2AFA2F7}" type="presParOf" srcId="{A3C16506-D7B6-45FE-B3D3-9DC112B24A96}" destId="{32ED0AEE-98FB-4764-B347-03A17770136A}" srcOrd="0" destOrd="0" presId="urn:microsoft.com/office/officeart/2005/8/layout/cycle4"/>
    <dgm:cxn modelId="{FE1ABBF4-EEB6-4E89-BC2A-991E39B1B186}" type="presParOf" srcId="{A3C16506-D7B6-45FE-B3D3-9DC112B24A96}" destId="{B6C2A0FE-0A11-41FC-9855-DE24DFE149CD}" srcOrd="1" destOrd="0" presId="urn:microsoft.com/office/officeart/2005/8/layout/cycle4"/>
    <dgm:cxn modelId="{2054B6E2-47E2-4493-AF45-9A3216D6C71A}" type="presParOf" srcId="{A3C16506-D7B6-45FE-B3D3-9DC112B24A96}" destId="{711E5192-EDDD-4DA7-874A-4CBCE148BA69}" srcOrd="2" destOrd="0" presId="urn:microsoft.com/office/officeart/2005/8/layout/cycle4"/>
    <dgm:cxn modelId="{E96A7380-4882-4D34-AFBB-A2D96CB46053}" type="presParOf" srcId="{A3C16506-D7B6-45FE-B3D3-9DC112B24A96}" destId="{A7F67B88-F1CB-4310-8380-DF3FCEFCF268}" srcOrd="3" destOrd="0" presId="urn:microsoft.com/office/officeart/2005/8/layout/cycle4"/>
    <dgm:cxn modelId="{723A6348-0A73-4222-AB31-33994A75ADD0}" type="presParOf" srcId="{A3C16506-D7B6-45FE-B3D3-9DC112B24A96}" destId="{3D7B4673-AA4A-486C-8129-3A8648E55D00}" srcOrd="4" destOrd="0" presId="urn:microsoft.com/office/officeart/2005/8/layout/cycle4"/>
    <dgm:cxn modelId="{56389A25-EB43-4CD7-9E5C-3E5E526B0198}" type="presParOf" srcId="{8BA92A81-27B8-4FF5-9CAE-9FF59A26161A}" destId="{5FFC72B1-6066-49C1-B8BC-2E78DBB9BD6D}" srcOrd="2" destOrd="0" presId="urn:microsoft.com/office/officeart/2005/8/layout/cycle4"/>
    <dgm:cxn modelId="{04BD3289-DCA5-400B-9945-51118E461B56}" type="presParOf" srcId="{8BA92A81-27B8-4FF5-9CAE-9FF59A26161A}" destId="{13D7C5DC-9433-4EF1-AA99-D651D035CE86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9F9D9-1795-4DC1-AEEF-1423F56896A8}">
      <dsp:nvSpPr>
        <dsp:cNvPr id="0" name=""/>
        <dsp:cNvSpPr/>
      </dsp:nvSpPr>
      <dsp:spPr>
        <a:xfrm>
          <a:off x="4752529" y="2808309"/>
          <a:ext cx="2094215" cy="1356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 образовательная деятельность</a:t>
          </a:r>
          <a:endParaRPr lang="ru-RU" sz="1400" kern="1200" dirty="0"/>
        </a:p>
      </dsp:txBody>
      <dsp:txXfrm>
        <a:off x="5410594" y="3177253"/>
        <a:ext cx="1406350" cy="957832"/>
      </dsp:txXfrm>
    </dsp:sp>
    <dsp:sp modelId="{8897CCD5-7EB7-4623-A6F3-5D901714313C}">
      <dsp:nvSpPr>
        <dsp:cNvPr id="0" name=""/>
        <dsp:cNvSpPr/>
      </dsp:nvSpPr>
      <dsp:spPr>
        <a:xfrm>
          <a:off x="399034" y="2608661"/>
          <a:ext cx="2282359" cy="15109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Создали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мини-музей                   в чемоданчике</a:t>
          </a:r>
          <a:endParaRPr lang="ru-RU" sz="1400" kern="1200" dirty="0"/>
        </a:p>
      </dsp:txBody>
      <dsp:txXfrm>
        <a:off x="432225" y="3019598"/>
        <a:ext cx="1531269" cy="1066854"/>
      </dsp:txXfrm>
    </dsp:sp>
    <dsp:sp modelId="{1173D93A-7F14-46EC-AF9B-506F9480DAAC}">
      <dsp:nvSpPr>
        <dsp:cNvPr id="0" name=""/>
        <dsp:cNvSpPr/>
      </dsp:nvSpPr>
      <dsp:spPr>
        <a:xfrm>
          <a:off x="4752529" y="5"/>
          <a:ext cx="2094215" cy="13565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Создали библиотеку сказок</a:t>
          </a:r>
          <a:endParaRPr lang="ru-RU" sz="1600" kern="1200" dirty="0"/>
        </a:p>
      </dsp:txBody>
      <dsp:txXfrm>
        <a:off x="5410594" y="29805"/>
        <a:ext cx="1406350" cy="957832"/>
      </dsp:txXfrm>
    </dsp:sp>
    <dsp:sp modelId="{33F97F25-ACB6-4B1E-B77B-676E86B19029}">
      <dsp:nvSpPr>
        <dsp:cNvPr id="0" name=""/>
        <dsp:cNvSpPr/>
      </dsp:nvSpPr>
      <dsp:spPr>
        <a:xfrm>
          <a:off x="498017" y="-1"/>
          <a:ext cx="2905493" cy="13200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Выставка рисунков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/>
            <a:t>Создание макета «Мой музей природы»</a:t>
          </a:r>
          <a:endParaRPr lang="ru-RU" sz="1400" kern="1200" dirty="0"/>
        </a:p>
      </dsp:txBody>
      <dsp:txXfrm>
        <a:off x="527015" y="28997"/>
        <a:ext cx="1975849" cy="932077"/>
      </dsp:txXfrm>
    </dsp:sp>
    <dsp:sp modelId="{32ED0AEE-98FB-4764-B347-03A17770136A}">
      <dsp:nvSpPr>
        <dsp:cNvPr id="0" name=""/>
        <dsp:cNvSpPr/>
      </dsp:nvSpPr>
      <dsp:spPr>
        <a:xfrm>
          <a:off x="1282168" y="95473"/>
          <a:ext cx="2070301" cy="1835618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Экскурсия в Музей природы</a:t>
          </a:r>
          <a:endParaRPr lang="ru-RU" sz="1800" b="1" kern="1200" dirty="0">
            <a:solidFill>
              <a:srgbClr val="FFFF00"/>
            </a:solidFill>
          </a:endParaRPr>
        </a:p>
      </dsp:txBody>
      <dsp:txXfrm>
        <a:off x="1888545" y="633113"/>
        <a:ext cx="1463924" cy="1297978"/>
      </dsp:txXfrm>
    </dsp:sp>
    <dsp:sp modelId="{B6C2A0FE-0A11-41FC-9855-DE24DFE149CD}">
      <dsp:nvSpPr>
        <dsp:cNvPr id="0" name=""/>
        <dsp:cNvSpPr/>
      </dsp:nvSpPr>
      <dsp:spPr>
        <a:xfrm rot="5400000">
          <a:off x="3626802" y="189631"/>
          <a:ext cx="1744736" cy="179752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Посещение </a:t>
          </a:r>
          <a:r>
            <a:rPr lang="ru-RU" sz="1800" b="1" kern="1200" dirty="0" err="1" smtClean="0">
              <a:solidFill>
                <a:srgbClr val="FFFF00"/>
              </a:solidFill>
            </a:rPr>
            <a:t>библиотекисСемьи</a:t>
          </a:r>
          <a:endParaRPr lang="ru-RU" sz="1800" b="1" kern="1200" dirty="0">
            <a:solidFill>
              <a:srgbClr val="FFFF00"/>
            </a:solidFill>
          </a:endParaRPr>
        </a:p>
      </dsp:txBody>
      <dsp:txXfrm rot="-5400000">
        <a:off x="3600406" y="727049"/>
        <a:ext cx="1271045" cy="1233715"/>
      </dsp:txXfrm>
    </dsp:sp>
    <dsp:sp modelId="{711E5192-EDDD-4DA7-874A-4CBCE148BA69}">
      <dsp:nvSpPr>
        <dsp:cNvPr id="0" name=""/>
        <dsp:cNvSpPr/>
      </dsp:nvSpPr>
      <dsp:spPr>
        <a:xfrm rot="10800000">
          <a:off x="3545144" y="2318204"/>
          <a:ext cx="2143488" cy="171424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00"/>
              </a:solidFill>
            </a:rPr>
            <a:t>Экскурсия в цирк</a:t>
          </a:r>
          <a:endParaRPr lang="ru-RU" sz="1800" b="1" kern="1200" dirty="0">
            <a:solidFill>
              <a:srgbClr val="FFFF00"/>
            </a:solidFill>
          </a:endParaRPr>
        </a:p>
      </dsp:txBody>
      <dsp:txXfrm rot="10800000">
        <a:off x="3545144" y="2318204"/>
        <a:ext cx="1515675" cy="1212156"/>
      </dsp:txXfrm>
    </dsp:sp>
    <dsp:sp modelId="{A7F67B88-F1CB-4310-8380-DF3FCEFCF268}">
      <dsp:nvSpPr>
        <dsp:cNvPr id="0" name=""/>
        <dsp:cNvSpPr/>
      </dsp:nvSpPr>
      <dsp:spPr>
        <a:xfrm rot="16200000">
          <a:off x="1365184" y="2082418"/>
          <a:ext cx="1803091" cy="2185119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</a:rPr>
            <a:t>Виртуальная экскурсия в музей  фотографический дом </a:t>
          </a:r>
          <a:r>
            <a:rPr lang="ru-RU" sz="1600" b="1" kern="1200" dirty="0" err="1" smtClean="0">
              <a:solidFill>
                <a:srgbClr val="FFFF00"/>
              </a:solidFill>
            </a:rPr>
            <a:t>Метенкова</a:t>
          </a:r>
          <a:endParaRPr lang="ru-RU" sz="1600" b="1" kern="1200" dirty="0">
            <a:solidFill>
              <a:srgbClr val="FFFF00"/>
            </a:solidFill>
          </a:endParaRPr>
        </a:p>
      </dsp:txBody>
      <dsp:txXfrm rot="5400000">
        <a:off x="1814177" y="2273432"/>
        <a:ext cx="1545112" cy="1274978"/>
      </dsp:txXfrm>
    </dsp:sp>
    <dsp:sp modelId="{5FFC72B1-6066-49C1-B8BC-2E78DBB9BD6D}">
      <dsp:nvSpPr>
        <dsp:cNvPr id="0" name=""/>
        <dsp:cNvSpPr/>
      </dsp:nvSpPr>
      <dsp:spPr>
        <a:xfrm>
          <a:off x="3139496" y="1758474"/>
          <a:ext cx="633775" cy="55110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D7C5DC-9433-4EF1-AA99-D651D035CE86}">
      <dsp:nvSpPr>
        <dsp:cNvPr id="0" name=""/>
        <dsp:cNvSpPr/>
      </dsp:nvSpPr>
      <dsp:spPr>
        <a:xfrm rot="10800000">
          <a:off x="3139496" y="1970439"/>
          <a:ext cx="633775" cy="551109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51" y="-382993"/>
            <a:ext cx="10318136" cy="78488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060848"/>
            <a:ext cx="6768752" cy="21602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«Добрый город. Фестиваль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«Добрые истории»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«Путешествие Лучиков в добром городе»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48584" y="4869160"/>
            <a:ext cx="6400800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Проект детей старшего дошкольного </a:t>
            </a:r>
            <a:r>
              <a:rPr lang="ru-RU" sz="2400" b="1" dirty="0" smtClean="0">
                <a:solidFill>
                  <a:srgbClr val="00B050"/>
                </a:solidFill>
              </a:rPr>
              <a:t>возраста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Группа «Лучики» 5-6 лет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648" y="90872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филиала МБДОУ- детского сада комбинированного вида «Надежда» детский сад №140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36" y="125760"/>
            <a:ext cx="8229600" cy="110054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Индивидуальные проекты детей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060" y="1268760"/>
            <a:ext cx="2602107" cy="3469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0" y="1248128"/>
            <a:ext cx="2843443" cy="3791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24" y="5017566"/>
            <a:ext cx="2606036" cy="1465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user\Downloads\IMG-20190207-WA00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3825"/>
            <a:ext cx="2388308" cy="31844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550" y="-675456"/>
            <a:ext cx="10657184" cy="78488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Подготовка к строительству макета города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IMG-20190208-WA00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72200" y="2400685"/>
            <a:ext cx="2187243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-20190208-WA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1888308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-20190208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428069"/>
            <a:ext cx="2171840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Содержимое 9" descr="IMG-20190208-WA0006.jpg"/>
          <p:cNvPicPr>
            <a:picLocks noGrp="1" noChangeAspect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>
          <a:xfrm>
            <a:off x="4151552" y="1228888"/>
            <a:ext cx="254585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568" y="-459433"/>
            <a:ext cx="10318136" cy="78488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Макет «Добрый город»</a:t>
            </a:r>
            <a:br>
              <a:rPr lang="ru-RU" sz="3200" dirty="0" smtClean="0"/>
            </a:br>
            <a:r>
              <a:rPr lang="ru-RU" sz="3200" dirty="0" smtClean="0"/>
              <a:t> (по результатам путешествия)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52" y="1600200"/>
            <a:ext cx="6725540" cy="4760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568" y="-459432"/>
            <a:ext cx="10318136" cy="78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90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568" y="-459432"/>
            <a:ext cx="10318136" cy="7848871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87624" y="2819863"/>
            <a:ext cx="698031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/>
              <a:t>Тип проекта:  </a:t>
            </a:r>
            <a:r>
              <a:rPr lang="ru-RU" sz="2700" dirty="0" smtClean="0"/>
              <a:t>Практико-ориентированный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Вид проекта: </a:t>
            </a:r>
            <a:r>
              <a:rPr lang="ru-RU" sz="2700" dirty="0"/>
              <a:t>групповой</a:t>
            </a:r>
            <a:br>
              <a:rPr lang="ru-RU" sz="2700" dirty="0"/>
            </a:br>
            <a:r>
              <a:rPr lang="ru-RU" sz="2700" b="1" dirty="0"/>
              <a:t>Продолжительность: </a:t>
            </a:r>
            <a:r>
              <a:rPr lang="ru-RU" sz="2700" dirty="0" smtClean="0"/>
              <a:t>долгосрочный (3 мес.)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Участники: </a:t>
            </a:r>
            <a:r>
              <a:rPr lang="ru-RU" sz="2700" dirty="0"/>
              <a:t>Дети старшей группы 5-6 </a:t>
            </a:r>
            <a:r>
              <a:rPr lang="ru-RU" sz="2700" dirty="0" smtClean="0"/>
              <a:t>лет «Лучики»,</a:t>
            </a:r>
            <a:r>
              <a:rPr lang="ru-RU" sz="2700" dirty="0"/>
              <a:t>  родители воспитанников, </a:t>
            </a:r>
            <a:r>
              <a:rPr lang="ru-RU" sz="2700" dirty="0" smtClean="0"/>
              <a:t>воспитатель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sz="2700" b="1" dirty="0"/>
              <a:t>Форма представления: </a:t>
            </a:r>
            <a:r>
              <a:rPr lang="ru-RU" sz="2700" dirty="0"/>
              <a:t>презентация</a:t>
            </a:r>
            <a:br>
              <a:rPr lang="ru-RU" sz="2700" dirty="0"/>
            </a:br>
            <a:r>
              <a:rPr lang="ru-RU" sz="2700" b="1" dirty="0"/>
              <a:t>Интеграция образовательных областей</a:t>
            </a:r>
            <a:r>
              <a:rPr lang="ru-RU" sz="2700" dirty="0"/>
              <a:t>: социально-коммуникативное, познавательное, речевое, художественно-эстетическое, физическое развитие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5151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43808" y="260648"/>
            <a:ext cx="324036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Этапы реализации проекта</a:t>
            </a:r>
            <a:endParaRPr lang="ru-RU" sz="28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357" y="2042602"/>
            <a:ext cx="2925764" cy="11179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Подготовительный </a:t>
            </a:r>
            <a:endParaRPr lang="ru-RU" sz="20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81" y="1993602"/>
            <a:ext cx="2927743" cy="115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165" y="2022122"/>
            <a:ext cx="29257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" y="3429000"/>
            <a:ext cx="363743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061" y="4077071"/>
            <a:ext cx="2925763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71" y="4025012"/>
            <a:ext cx="2925763" cy="2284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>
            <a:stCxn id="2" idx="2"/>
          </p:cNvCxnSpPr>
          <p:nvPr/>
        </p:nvCxnSpPr>
        <p:spPr>
          <a:xfrm>
            <a:off x="4463988" y="1556792"/>
            <a:ext cx="0" cy="436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463988" y="3180997"/>
            <a:ext cx="990" cy="84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331640" y="3180997"/>
            <a:ext cx="0" cy="84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7488324" y="3180997"/>
            <a:ext cx="0" cy="844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313638" y="1628800"/>
            <a:ext cx="6174686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313638" y="1664804"/>
            <a:ext cx="0" cy="357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7488324" y="1700808"/>
            <a:ext cx="0" cy="292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438824" y="235193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Основной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6297609" y="2351937"/>
            <a:ext cx="29523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Заключительный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222400" y="4154016"/>
            <a:ext cx="27390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710" y="3600390"/>
            <a:ext cx="33571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ea typeface="Times New Roman"/>
              </a:rPr>
              <a:t>Определение </a:t>
            </a:r>
            <a:r>
              <a:rPr lang="ru-RU" sz="1400" dirty="0">
                <a:ea typeface="Times New Roman"/>
              </a:rPr>
              <a:t>уровня знаний детей о своих правах.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ea typeface="Times New Roman"/>
              </a:rPr>
              <a:t>Изучение  </a:t>
            </a:r>
            <a:r>
              <a:rPr lang="ru-RU" sz="1400" dirty="0">
                <a:ea typeface="Times New Roman"/>
              </a:rPr>
              <a:t>методической  литературы по данной теме.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</a:rPr>
              <a:t>Разработка и накопление методических материалов по проблеме.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>
                <a:ea typeface="Times New Roman"/>
              </a:rPr>
              <a:t>Выбор </a:t>
            </a:r>
            <a:r>
              <a:rPr lang="ru-RU" sz="1400" dirty="0">
                <a:ea typeface="Times New Roman"/>
              </a:rPr>
              <a:t>форм работы с детьми и родителями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</a:rPr>
              <a:t>Выбор основных мероприятий, определение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</a:rPr>
              <a:t>объёма и содержание работы для внедрения проекта.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ea typeface="Times New Roman"/>
              </a:rPr>
              <a:t>Определение и формулировка ожидаемых результатов.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a typeface="Times New Roman"/>
              </a:rPr>
              <a:t> </a:t>
            </a:r>
            <a:endParaRPr lang="ru-RU" sz="1400" dirty="0">
              <a:ea typeface="Times New Roman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3050"/>
          <a:stretch/>
        </p:blipFill>
        <p:spPr>
          <a:xfrm>
            <a:off x="6150999" y="173507"/>
            <a:ext cx="1870388" cy="127254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54" b="-5492"/>
          <a:stretch/>
        </p:blipFill>
        <p:spPr bwMode="auto">
          <a:xfrm>
            <a:off x="1763688" y="173509"/>
            <a:ext cx="867548" cy="1383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632" y="-675456"/>
            <a:ext cx="11449272" cy="792088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232918" y="4181833"/>
            <a:ext cx="2718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cs typeface="Times New Roman" panose="02020603050405020304" pitchFamily="18" charset="0"/>
              </a:rPr>
              <a:t>Внедрение в воспитательно-образовательный процесс эффективных методов и приёмов по расширению знаний дошкольников о </a:t>
            </a:r>
            <a:r>
              <a:rPr lang="ru-RU" sz="1400" dirty="0" smtClean="0">
                <a:cs typeface="Times New Roman" panose="02020603050405020304" pitchFamily="18" charset="0"/>
              </a:rPr>
              <a:t>родном городе</a:t>
            </a:r>
          </a:p>
          <a:p>
            <a:pPr algn="just"/>
            <a:r>
              <a:rPr lang="ru-RU" sz="1400" dirty="0" smtClean="0">
                <a:cs typeface="Times New Roman" panose="02020603050405020304" pitchFamily="18" charset="0"/>
              </a:rPr>
              <a:t>Образовательная и экскурсионная деятельность с детьми и родителями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7924" y="4077072"/>
            <a:ext cx="2846564" cy="220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600" dirty="0"/>
              <a:t>Оформление результата проекта в виде презентации;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600" dirty="0" smtClean="0"/>
              <a:t>Оформление </a:t>
            </a:r>
            <a:r>
              <a:rPr lang="ru-RU" sz="1600" dirty="0"/>
              <a:t>выставки детских работ;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600" dirty="0" smtClean="0"/>
              <a:t>Создание  </a:t>
            </a:r>
            <a:r>
              <a:rPr lang="ru-RU" sz="1600" dirty="0" smtClean="0"/>
              <a:t>макета  «Мой добрый город»</a:t>
            </a:r>
          </a:p>
          <a:p>
            <a:pPr marL="171450" lvl="0" indent="-171450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2625860188"/>
      </p:ext>
    </p:extLst>
  </p:cSld>
  <p:clrMapOvr>
    <a:masterClrMapping/>
  </p:clrMapOvr>
  <p:transition spd="slow" advClick="0" advTm="1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568" y="-459432"/>
            <a:ext cx="10318136" cy="7848871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916832"/>
            <a:ext cx="7340352" cy="4164483"/>
          </a:xfrm>
        </p:spPr>
        <p:txBody>
          <a:bodyPr>
            <a:noAutofit/>
          </a:bodyPr>
          <a:lstStyle/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Задачи </a:t>
            </a:r>
            <a:r>
              <a:rPr lang="ru-RU" sz="2400" b="1" dirty="0">
                <a:solidFill>
                  <a:schemeClr val="tx1"/>
                </a:solidFill>
              </a:rPr>
              <a:t>проекта : </a:t>
            </a:r>
          </a:p>
          <a:p>
            <a:r>
              <a:rPr lang="ru-RU" sz="1800" b="1" dirty="0" smtClean="0">
                <a:solidFill>
                  <a:schemeClr val="tx1"/>
                </a:solidFill>
              </a:rPr>
              <a:t>Для </a:t>
            </a:r>
            <a:r>
              <a:rPr lang="ru-RU" sz="1800" b="1" dirty="0">
                <a:solidFill>
                  <a:schemeClr val="tx1"/>
                </a:solidFill>
              </a:rPr>
              <a:t>детей: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Познакомить детей с культурными  объектами родного города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Способствовать развитию положительного отношения ребенка к окружающим людям, формировать чувство собственного достоинства, развивать творческое мышление, воображение при сотрудничестве друг с другом, родителями, воспитателями; совершенствовать коммуникативные </a:t>
            </a:r>
            <a:r>
              <a:rPr lang="ru-RU" sz="1800" dirty="0" smtClean="0">
                <a:solidFill>
                  <a:schemeClr val="tx1"/>
                </a:solidFill>
              </a:rPr>
              <a:t>навыки в конструктивной  и игровой деятельности.</a:t>
            </a:r>
            <a:endParaRPr lang="ru-RU" sz="1800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Воспитание патриотических чувств, и уважения к малой родине, стране</a:t>
            </a:r>
            <a:endParaRPr lang="ru-RU" sz="1800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Для родителей: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с  помощью  разнообразных  методов  и  приемов  оптимизировать  работу  с  родителями  детей  старшего  дошкольного  возраста, повысить </a:t>
            </a:r>
            <a:r>
              <a:rPr lang="ru-RU" sz="1800" dirty="0" smtClean="0">
                <a:solidFill>
                  <a:schemeClr val="tx1"/>
                </a:solidFill>
              </a:rPr>
              <a:t>уровень  </a:t>
            </a:r>
            <a:r>
              <a:rPr lang="ru-RU" sz="1800" dirty="0">
                <a:solidFill>
                  <a:schemeClr val="tx1"/>
                </a:solidFill>
              </a:rPr>
              <a:t>культуры  родителей;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подчеркнуть   </a:t>
            </a:r>
            <a:r>
              <a:rPr lang="ru-RU" sz="1800" dirty="0">
                <a:solidFill>
                  <a:schemeClr val="tx1"/>
                </a:solidFill>
              </a:rPr>
              <a:t>роль  взрослого    в  формировании  поведения  ребенка,  ценность  </a:t>
            </a:r>
            <a:r>
              <a:rPr lang="ru-RU" sz="1800" dirty="0" smtClean="0">
                <a:solidFill>
                  <a:schemeClr val="tx1"/>
                </a:solidFill>
              </a:rPr>
              <a:t>культурного достояния для развития каждого  </a:t>
            </a:r>
            <a:r>
              <a:rPr lang="ru-RU" sz="1800" dirty="0">
                <a:solidFill>
                  <a:schemeClr val="tx1"/>
                </a:solidFill>
              </a:rPr>
              <a:t>ребенка </a:t>
            </a:r>
          </a:p>
        </p:txBody>
      </p:sp>
    </p:spTree>
    <p:extLst>
      <p:ext uri="{BB962C8B-B14F-4D97-AF65-F5344CB8AC3E}">
        <p14:creationId xmlns:p14="http://schemas.microsoft.com/office/powerpoint/2010/main" val="2034206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Старшая группа «Лучики» (5-6 лет) </a:t>
            </a:r>
            <a:br>
              <a:rPr lang="ru-RU" sz="2400" dirty="0" smtClean="0"/>
            </a:br>
            <a:r>
              <a:rPr lang="ru-RU" sz="2400" dirty="0" smtClean="0"/>
              <a:t>отправилась в путешествие по родному городу Екатеринбургу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351" y="-382993"/>
            <a:ext cx="10318136" cy="784887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50429556"/>
              </p:ext>
            </p:extLst>
          </p:nvPr>
        </p:nvGraphicFramePr>
        <p:xfrm>
          <a:off x="1043608" y="1844824"/>
          <a:ext cx="6912768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0558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Экскурсия в «Музей природы»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264" y="1600200"/>
            <a:ext cx="339447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0608" y="-675456"/>
            <a:ext cx="10513168" cy="78488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2687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Впечатления детей от экскурсии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60885"/>
            <a:ext cx="2875819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060885"/>
            <a:ext cx="1598659" cy="2842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60885"/>
            <a:ext cx="2106234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4" y="4128438"/>
            <a:ext cx="3743400" cy="2246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615113"/>
            <a:ext cx="10513168" cy="78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4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Посещение библиотеки «Волшебный мир театра»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-530076"/>
            <a:ext cx="10585176" cy="7848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7"/>
          <a:stretch/>
        </p:blipFill>
        <p:spPr>
          <a:xfrm>
            <a:off x="4833772" y="2060848"/>
            <a:ext cx="3168352" cy="4089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73" y="1757892"/>
            <a:ext cx="4824536" cy="2713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Объект 5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6672"/>
            <a:ext cx="1352203" cy="2403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Образовательная деятельность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с детьми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24744"/>
            <a:ext cx="2592288" cy="4608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Объект 1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4028"/>
            <a:ext cx="2545854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684" y="-706449"/>
            <a:ext cx="10441160" cy="784887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144" y="2204864"/>
            <a:ext cx="2393504" cy="2393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</TotalTime>
  <Words>307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«Добрый город. Фестиваль  «Добрые истории» «Путешествие Лучиков в добром городе»</vt:lpstr>
      <vt:lpstr>Тип проекта:  Практико-ориентированный Вид проекта: групповой Продолжительность: долгосрочный (3 мес.) Участники: Дети старшей группы 5-6 лет «Лучики»,  родители воспитанников, воспитатель Форма представления: презентация Интеграция образовательных областей: социально-коммуникативное, познавательное, речевое, художественно-эстетическое, физическое развитие </vt:lpstr>
      <vt:lpstr>Презентация PowerPoint</vt:lpstr>
      <vt:lpstr>Презентация PowerPoint</vt:lpstr>
      <vt:lpstr>Старшая группа «Лучики» (5-6 лет)  отправилась в путешествие по родному городу Екатеринбургу</vt:lpstr>
      <vt:lpstr>Экскурсия в «Музей природы»</vt:lpstr>
      <vt:lpstr>Впечатления детей от экскурсии</vt:lpstr>
      <vt:lpstr>Посещение библиотеки «Волшебный мир театра»</vt:lpstr>
      <vt:lpstr>Образовательная деятельность  с детьми</vt:lpstr>
      <vt:lpstr>Индивидуальные проекты детей</vt:lpstr>
      <vt:lpstr>Подготовка к строительству макета города</vt:lpstr>
      <vt:lpstr>Макет «Добрый город»  (по результатам путешествия)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20</cp:revision>
  <dcterms:created xsi:type="dcterms:W3CDTF">2019-02-10T09:32:00Z</dcterms:created>
  <dcterms:modified xsi:type="dcterms:W3CDTF">2019-02-13T09:05:56Z</dcterms:modified>
</cp:coreProperties>
</file>