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7406"/>
    <a:srgbClr val="CF9B8D"/>
    <a:srgbClr val="824737"/>
    <a:srgbClr val="512D23"/>
    <a:srgbClr val="2E1A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157C-F824-4183-91D4-ED9B9D604B0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6CFD-E7E6-46BE-A3D8-BF6AF0A34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070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157C-F824-4183-91D4-ED9B9D604B0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6CFD-E7E6-46BE-A3D8-BF6AF0A34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071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157C-F824-4183-91D4-ED9B9D604B0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6CFD-E7E6-46BE-A3D8-BF6AF0A34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82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157C-F824-4183-91D4-ED9B9D604B0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6CFD-E7E6-46BE-A3D8-BF6AF0A34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787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157C-F824-4183-91D4-ED9B9D604B0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6CFD-E7E6-46BE-A3D8-BF6AF0A34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205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157C-F824-4183-91D4-ED9B9D604B0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6CFD-E7E6-46BE-A3D8-BF6AF0A34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799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157C-F824-4183-91D4-ED9B9D604B0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6CFD-E7E6-46BE-A3D8-BF6AF0A34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651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157C-F824-4183-91D4-ED9B9D604B0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6CFD-E7E6-46BE-A3D8-BF6AF0A34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638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157C-F824-4183-91D4-ED9B9D604B0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6CFD-E7E6-46BE-A3D8-BF6AF0A34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193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157C-F824-4183-91D4-ED9B9D604B0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6CFD-E7E6-46BE-A3D8-BF6AF0A34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666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B157C-F824-4183-91D4-ED9B9D604B0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A6CFD-E7E6-46BE-A3D8-BF6AF0A34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7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B157C-F824-4183-91D4-ED9B9D604B0D}" type="datetimeFigureOut">
              <a:rPr lang="ru-RU" smtClean="0"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A6CFD-E7E6-46BE-A3D8-BF6AF0A34D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137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6.xml"/><Relationship Id="rId12" Type="http://schemas.openxmlformats.org/officeDocument/2006/relationships/image" Target="../media/image7.jpeg"/><Relationship Id="rId2" Type="http://schemas.openxmlformats.org/officeDocument/2006/relationships/image" Target="../media/image2.jp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slide" Target="slide8.xml"/><Relationship Id="rId5" Type="http://schemas.openxmlformats.org/officeDocument/2006/relationships/slide" Target="slide5.xml"/><Relationship Id="rId15" Type="http://schemas.openxmlformats.org/officeDocument/2006/relationships/slide" Target="slide1.xml"/><Relationship Id="rId10" Type="http://schemas.openxmlformats.org/officeDocument/2006/relationships/image" Target="../media/image6.jpeg"/><Relationship Id="rId4" Type="http://schemas.openxmlformats.org/officeDocument/2006/relationships/image" Target="../media/image3.jpg"/><Relationship Id="rId9" Type="http://schemas.openxmlformats.org/officeDocument/2006/relationships/slide" Target="slide7.xml"/><Relationship Id="rId1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3.xml"/><Relationship Id="rId5" Type="http://schemas.openxmlformats.org/officeDocument/2006/relationships/image" Target="../media/image10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slide" Target="slide3.xml"/><Relationship Id="rId5" Type="http://schemas.openxmlformats.org/officeDocument/2006/relationships/image" Target="../media/image10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slide" Target="slide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" Target="slide3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1.png"/><Relationship Id="rId5" Type="http://schemas.openxmlformats.org/officeDocument/2006/relationships/slide" Target="slide3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png"/><Relationship Id="rId5" Type="http://schemas.openxmlformats.org/officeDocument/2006/relationships/slide" Target="slide3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gas-kvas.com/uploads/posts/2023-02/1676524194_gas-kvas-com-p-osennii-skver-risunok-detskii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24539" y="2056631"/>
            <a:ext cx="71429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2E1A14"/>
                </a:solidFill>
              </a:rPr>
              <a:t>«Осенний парк»</a:t>
            </a:r>
            <a:endParaRPr lang="ru-RU" sz="6600" dirty="0">
              <a:solidFill>
                <a:srgbClr val="2E1A14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54017" y="4898092"/>
            <a:ext cx="5883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512D23"/>
                </a:solidFill>
              </a:rPr>
              <a:t>Музыкальная интерактивная игра для развития слухового восприятия</a:t>
            </a:r>
            <a:endParaRPr lang="ru-RU" dirty="0">
              <a:solidFill>
                <a:srgbClr val="512D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83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gas-kvas.com/uploads/posts/2023-02/1676524194_gas-kvas-com-p-osennii-skver-risunok-detskii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27"/>
            <a:ext cx="12192000" cy="685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69817" y="209006"/>
            <a:ext cx="11900263" cy="6557554"/>
          </a:xfrm>
          <a:prstGeom prst="roundRect">
            <a:avLst/>
          </a:prstGeom>
          <a:solidFill>
            <a:srgbClr val="FA7406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81878" y="397566"/>
            <a:ext cx="5187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512D23"/>
                </a:solidFill>
              </a:rPr>
              <a:t>Инструкция:</a:t>
            </a:r>
            <a:endParaRPr lang="ru-RU" sz="6600" dirty="0">
              <a:solidFill>
                <a:srgbClr val="512D2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4002" y="1462011"/>
            <a:ext cx="1076673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solidFill>
                  <a:srgbClr val="512D23"/>
                </a:solidFill>
              </a:rPr>
              <a:t>Переключайтесь между локациями парка с помощью картинок на следующем слайде;</a:t>
            </a:r>
          </a:p>
          <a:p>
            <a:pPr algn="just"/>
            <a:r>
              <a:rPr lang="ru-RU" sz="2800" dirty="0" smtClean="0">
                <a:solidFill>
                  <a:srgbClr val="512D23"/>
                </a:solidFill>
              </a:rPr>
              <a:t>Красная нота в правом нижнем углу экрана вернет вас на слайд выбора места в парке;</a:t>
            </a:r>
          </a:p>
          <a:p>
            <a:pPr algn="just"/>
            <a:r>
              <a:rPr lang="ru-RU" sz="2800" dirty="0" smtClean="0">
                <a:solidFill>
                  <a:srgbClr val="512D23"/>
                </a:solidFill>
              </a:rPr>
              <a:t>Музыка проигрывается автоматически, вам нужно будет только сказать вашему ребёнку, правильно ли он ответил, или нужно послушать ещё;</a:t>
            </a:r>
          </a:p>
          <a:p>
            <a:pPr algn="just"/>
            <a:r>
              <a:rPr lang="ru-RU" sz="2800" dirty="0" smtClean="0">
                <a:solidFill>
                  <a:srgbClr val="512D23"/>
                </a:solidFill>
              </a:rPr>
              <a:t>Как только ваш ребёнок дал ответ, нажмите стрелку вправо для показа ответа. В случае неверного ответа можно вернуться к этой локации позже.</a:t>
            </a:r>
            <a:endParaRPr lang="ru-RU" sz="2800" dirty="0">
              <a:solidFill>
                <a:srgbClr val="512D2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83098" y="5450840"/>
            <a:ext cx="68258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512D23"/>
                </a:solidFill>
              </a:rPr>
              <a:t>Приятной игры!</a:t>
            </a:r>
            <a:endParaRPr lang="ru-RU" sz="6600" dirty="0">
              <a:solidFill>
                <a:srgbClr val="512D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21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061" y="477189"/>
            <a:ext cx="3450645" cy="2587983"/>
          </a:xfrm>
          <a:prstGeom prst="rect">
            <a:avLst/>
          </a:prstGeom>
        </p:spPr>
      </p:pic>
      <p:pic>
        <p:nvPicPr>
          <p:cNvPr id="2058" name="Picture 10" descr="http://png.pngtree.com/back_origin_pic/04/07/91/a439bb229e097a2714f513775a982a3a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887" y="477189"/>
            <a:ext cx="3773799" cy="258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868" y="477189"/>
            <a:ext cx="3869163" cy="2587983"/>
          </a:xfrm>
          <a:prstGeom prst="rect">
            <a:avLst/>
          </a:prstGeom>
        </p:spPr>
      </p:pic>
      <p:pic>
        <p:nvPicPr>
          <p:cNvPr id="2060" name="Picture 12" descr="https://avatars.dzeninfra.ru/get-zen_doc/1857933/pub_5fca43468f8c7853ed9cad64_5fca46a0c26ad131b6c3da39/scale_1200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61" y="3857194"/>
            <a:ext cx="3451224" cy="220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gas-kvas.com/uploads/posts/2023-02/1676700149_gas-kvas-com-p-detskii-risunok-progulka-v-lesu-4.jpg">
            <a:hlinkClick r:id="rId11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" t="1141" r="917" b="3784"/>
          <a:stretch/>
        </p:blipFill>
        <p:spPr bwMode="auto">
          <a:xfrm>
            <a:off x="3977887" y="3807819"/>
            <a:ext cx="3773799" cy="225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detskiy-sad.com/wp-content/uploads/2021/10/fon-osddds11.jp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288" y="3807819"/>
            <a:ext cx="3869744" cy="225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bogatyr.club/uploads/posts/2023-06/1687983961_bogatyr-club-p-vosmaya-nota-foni-krasivo-2.jp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867" y="6023982"/>
            <a:ext cx="634149" cy="820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4617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1d999450ba4b98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39301" y="142898"/>
            <a:ext cx="609600" cy="609600"/>
          </a:xfrm>
          <a:prstGeom prst="rect">
            <a:avLst/>
          </a:prstGeom>
        </p:spPr>
      </p:pic>
      <p:pic>
        <p:nvPicPr>
          <p:cNvPr id="4098" name="Picture 2" descr="https://bogatyr.club/uploads/posts/2023-06/1687983961_bogatyr-club-p-vosmaya-nota-foni-krasivo-2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587" y="4288645"/>
            <a:ext cx="1986968" cy="256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31464" y="4288645"/>
            <a:ext cx="45290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u="sng" dirty="0" smtClean="0">
                <a:solidFill>
                  <a:srgbClr val="512D23"/>
                </a:solidFill>
              </a:rPr>
              <a:t>Звук осеннего ветра</a:t>
            </a:r>
            <a:endParaRPr lang="ru-RU" sz="4000" u="sng" dirty="0">
              <a:solidFill>
                <a:srgbClr val="512D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4751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ng.pngtree.com/back_origin_pic/04/07/91/a439bb229e097a2714f513775a982a3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2a8ed73b7e92e2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6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3265" y="297624"/>
            <a:ext cx="609600" cy="609600"/>
          </a:xfrm>
          <a:prstGeom prst="rect">
            <a:avLst/>
          </a:prstGeom>
        </p:spPr>
      </p:pic>
      <p:pic>
        <p:nvPicPr>
          <p:cNvPr id="4" name="Picture 2" descr="https://bogatyr.club/uploads/posts/2023-06/1687983961_bogatyr-club-p-vosmaya-nota-foni-krasivo-2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587" y="4288645"/>
            <a:ext cx="1986968" cy="256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92569" y="4249883"/>
            <a:ext cx="66068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u="sng" dirty="0" smtClean="0">
                <a:solidFill>
                  <a:srgbClr val="512D23"/>
                </a:solidFill>
              </a:rPr>
              <a:t>Звук осеннего дождя в ветреную погоду</a:t>
            </a:r>
            <a:endParaRPr lang="ru-RU" sz="4000" u="sng" dirty="0">
              <a:solidFill>
                <a:srgbClr val="512D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9829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2" descr="https://bogatyr.club/uploads/posts/2023-06/1687983961_bogatyr-club-p-vosmaya-nota-foni-krasivo-2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587" y="4288645"/>
            <a:ext cx="1986968" cy="256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leaves-med-leaf-wind-mvs-rustles-snaps-1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6461" y="130645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17319" y="5215944"/>
            <a:ext cx="62812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u="sng" dirty="0" smtClean="0">
                <a:solidFill>
                  <a:srgbClr val="512D23"/>
                </a:solidFill>
              </a:rPr>
              <a:t>Звук колыхания листьев на деревьях</a:t>
            </a:r>
            <a:endParaRPr lang="ru-RU" sz="4000" u="sng" dirty="0">
              <a:solidFill>
                <a:srgbClr val="512D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5135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vatars.dzeninfra.ru/get-zen_doc/1857933/pub_5fca43468f8c7853ed9cad64_5fca46a0c26ad131b6c3da39/scale_12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bogatyr.club/uploads/posts/2023-06/1687983961_bogatyr-club-p-vosmaya-nota-foni-krasivo-2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587" y="4288645"/>
            <a:ext cx="1986968" cy="256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weeping-leav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3023" y="208208"/>
            <a:ext cx="609600" cy="60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12264" y="159065"/>
            <a:ext cx="69674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u="sng" dirty="0" smtClean="0">
                <a:solidFill>
                  <a:srgbClr val="512D23"/>
                </a:solidFill>
              </a:rPr>
              <a:t>Звук метлы, подметающей листья</a:t>
            </a:r>
            <a:endParaRPr lang="ru-RU" sz="4000" u="sng" dirty="0">
              <a:solidFill>
                <a:srgbClr val="512D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5315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gas-kvas.com/uploads/posts/2023-02/1676700149_gas-kvas-com-p-detskii-risunok-progulka-v-lesu-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" t="1141" r="917" b="3784"/>
          <a:stretch/>
        </p:blipFill>
        <p:spPr bwMode="auto">
          <a:xfrm>
            <a:off x="-1" y="0"/>
            <a:ext cx="12192001" cy="6865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bogatyr.club/uploads/posts/2023-06/1687983961_bogatyr-club-p-vosmaya-nota-foni-krasivo-2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587" y="4288645"/>
            <a:ext cx="1986968" cy="256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3b63eee1330a44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93531" y="155083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74640" y="5440953"/>
            <a:ext cx="58427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u="sng" dirty="0" smtClean="0">
                <a:solidFill>
                  <a:srgbClr val="512D23"/>
                </a:solidFill>
              </a:rPr>
              <a:t>Звук ходьбы по осеннему лесу</a:t>
            </a:r>
            <a:endParaRPr lang="ru-RU" sz="4000" u="sng" dirty="0">
              <a:solidFill>
                <a:srgbClr val="512D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8754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https://detskiy-sad.com/wp-content/uploads/2021/10/fon-osddds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bogatyr.club/uploads/posts/2023-06/1687983961_bogatyr-club-p-vosmaya-nota-foni-krasivo-2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587" y="4288645"/>
            <a:ext cx="1986968" cy="256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i.mycdn.me/i?r=AyH4iRPQ2q0otWIFepML2LxRT3ctygugCN3gsJt3LS2j-Q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043" y="321972"/>
            <a:ext cx="4013915" cy="200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958cb54c438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8441" y="199712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67259" y="5756855"/>
            <a:ext cx="48574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u="sng" dirty="0" smtClean="0">
                <a:solidFill>
                  <a:srgbClr val="512D23"/>
                </a:solidFill>
              </a:rPr>
              <a:t>Звук клича журавлей</a:t>
            </a:r>
            <a:endParaRPr lang="ru-RU" sz="4000" u="sng" dirty="0">
              <a:solidFill>
                <a:srgbClr val="512D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7766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117</Words>
  <Application>Microsoft Office PowerPoint</Application>
  <PresentationFormat>Широкоэкранный</PresentationFormat>
  <Paragraphs>14</Paragraphs>
  <Slides>9</Slides>
  <Notes>0</Notes>
  <HiddenSlides>0</HiddenSlides>
  <MMClips>6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Чендылова Марина</dc:creator>
  <cp:lastModifiedBy>Анастасия</cp:lastModifiedBy>
  <cp:revision>11</cp:revision>
  <dcterms:created xsi:type="dcterms:W3CDTF">2023-10-06T07:34:24Z</dcterms:created>
  <dcterms:modified xsi:type="dcterms:W3CDTF">2023-10-06T14:07:30Z</dcterms:modified>
</cp:coreProperties>
</file>