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406"/>
    <a:srgbClr val="CF9B8D"/>
    <a:srgbClr val="824737"/>
    <a:srgbClr val="512D23"/>
    <a:srgbClr val="2E1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57C-F824-4183-91D4-ED9B9D604B0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FD-E7E6-46BE-A3D8-BF6AF0A34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57C-F824-4183-91D4-ED9B9D604B0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FD-E7E6-46BE-A3D8-BF6AF0A34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7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57C-F824-4183-91D4-ED9B9D604B0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FD-E7E6-46BE-A3D8-BF6AF0A34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2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57C-F824-4183-91D4-ED9B9D604B0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FD-E7E6-46BE-A3D8-BF6AF0A34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78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57C-F824-4183-91D4-ED9B9D604B0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FD-E7E6-46BE-A3D8-BF6AF0A34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0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57C-F824-4183-91D4-ED9B9D604B0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FD-E7E6-46BE-A3D8-BF6AF0A34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9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57C-F824-4183-91D4-ED9B9D604B0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FD-E7E6-46BE-A3D8-BF6AF0A34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5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57C-F824-4183-91D4-ED9B9D604B0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FD-E7E6-46BE-A3D8-BF6AF0A34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57C-F824-4183-91D4-ED9B9D604B0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FD-E7E6-46BE-A3D8-BF6AF0A34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9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57C-F824-4183-91D4-ED9B9D604B0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FD-E7E6-46BE-A3D8-BF6AF0A34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6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57C-F824-4183-91D4-ED9B9D604B0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FD-E7E6-46BE-A3D8-BF6AF0A34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3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157C-F824-4183-91D4-ED9B9D604B0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6CFD-E7E6-46BE-A3D8-BF6AF0A34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.xml"/><Relationship Id="rId10" Type="http://schemas.openxmlformats.org/officeDocument/2006/relationships/image" Target="../media/image6.jpeg"/><Relationship Id="rId4" Type="http://schemas.openxmlformats.org/officeDocument/2006/relationships/image" Target="../media/image3.jpg"/><Relationship Id="rId9" Type="http://schemas.openxmlformats.org/officeDocument/2006/relationships/slide" Target="slide7.xml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2/1676524194_gas-kvas-com-p-osennii-skver-risunok-detsk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4539" y="2056631"/>
            <a:ext cx="7142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2E1A14"/>
                </a:solidFill>
              </a:rPr>
              <a:t>«Осенний парк»</a:t>
            </a:r>
            <a:endParaRPr lang="ru-RU" sz="6600" dirty="0">
              <a:solidFill>
                <a:srgbClr val="2E1A1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4017" y="4898092"/>
            <a:ext cx="588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12D23"/>
                </a:solidFill>
              </a:rPr>
              <a:t>Музыкальная интерактивная игра для развития слухового восприятия</a:t>
            </a:r>
            <a:endParaRPr lang="ru-RU" dirty="0">
              <a:solidFill>
                <a:srgbClr val="512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as-kvas.com/uploads/posts/2023-02/1676524194_gas-kvas-com-p-osennii-skver-risunok-detsk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27"/>
            <a:ext cx="12192000" cy="685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9817" y="209006"/>
            <a:ext cx="11900263" cy="6557554"/>
          </a:xfrm>
          <a:prstGeom prst="roundRect">
            <a:avLst/>
          </a:prstGeom>
          <a:solidFill>
            <a:srgbClr val="FA7406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1878" y="397566"/>
            <a:ext cx="5187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512D23"/>
                </a:solidFill>
              </a:rPr>
              <a:t>Инструкция:</a:t>
            </a:r>
            <a:endParaRPr lang="ru-RU" sz="6600" dirty="0">
              <a:solidFill>
                <a:srgbClr val="512D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002" y="1462011"/>
            <a:ext cx="107667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512D23"/>
                </a:solidFill>
              </a:rPr>
              <a:t>Переключайтесь между локациями парка с помощью картинок на следующем слайде;</a:t>
            </a:r>
          </a:p>
          <a:p>
            <a:pPr algn="just"/>
            <a:r>
              <a:rPr lang="ru-RU" sz="2800" dirty="0" smtClean="0">
                <a:solidFill>
                  <a:srgbClr val="512D23"/>
                </a:solidFill>
              </a:rPr>
              <a:t>Красная нота в правом нижнем углу экрана вернет вас на слайд выбора места в парке;</a:t>
            </a:r>
          </a:p>
          <a:p>
            <a:pPr algn="just"/>
            <a:r>
              <a:rPr lang="ru-RU" sz="2800" dirty="0" smtClean="0">
                <a:solidFill>
                  <a:srgbClr val="512D23"/>
                </a:solidFill>
              </a:rPr>
              <a:t>Музыка проигрывается автоматически, вам нужно будет только сказать вашему ребёнку, правильно ли он ответил, или нужно послушать ещё;</a:t>
            </a:r>
          </a:p>
          <a:p>
            <a:pPr algn="just"/>
            <a:r>
              <a:rPr lang="ru-RU" sz="2800" dirty="0" smtClean="0">
                <a:solidFill>
                  <a:srgbClr val="512D23"/>
                </a:solidFill>
              </a:rPr>
              <a:t>Как только ваш ребёнок дал ответ, нажмите стрелку вправо для показа ответа. В случае неверного ответа можно вернуться к этой локации позже.</a:t>
            </a:r>
            <a:endParaRPr lang="ru-RU" sz="2800" dirty="0">
              <a:solidFill>
                <a:srgbClr val="512D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3098" y="5450840"/>
            <a:ext cx="68258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512D23"/>
                </a:solidFill>
              </a:rPr>
              <a:t>Приятной игры!</a:t>
            </a:r>
            <a:endParaRPr lang="ru-RU" sz="6600" dirty="0">
              <a:solidFill>
                <a:srgbClr val="512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61" y="477189"/>
            <a:ext cx="3450645" cy="2587983"/>
          </a:xfrm>
          <a:prstGeom prst="rect">
            <a:avLst/>
          </a:prstGeom>
        </p:spPr>
      </p:pic>
      <p:pic>
        <p:nvPicPr>
          <p:cNvPr id="2058" name="Picture 10" descr="http://png.pngtree.com/back_origin_pic/04/07/91/a439bb229e097a2714f513775a982a3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87" y="477189"/>
            <a:ext cx="3773799" cy="25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68" y="477189"/>
            <a:ext cx="3869163" cy="2587983"/>
          </a:xfrm>
          <a:prstGeom prst="rect">
            <a:avLst/>
          </a:prstGeom>
        </p:spPr>
      </p:pic>
      <p:pic>
        <p:nvPicPr>
          <p:cNvPr id="2060" name="Picture 12" descr="https://avatars.dzeninfra.ru/get-zen_doc/1857933/pub_5fca43468f8c7853ed9cad64_5fca46a0c26ad131b6c3da39/scale_120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1" y="3857194"/>
            <a:ext cx="3451224" cy="22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gas-kvas.com/uploads/posts/2023-02/1676700149_gas-kvas-com-p-detskii-risunok-progulka-v-lesu-4.jp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141" r="917" b="3784"/>
          <a:stretch/>
        </p:blipFill>
        <p:spPr bwMode="auto">
          <a:xfrm>
            <a:off x="3977887" y="3807819"/>
            <a:ext cx="3773799" cy="22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detskiy-sad.com/wp-content/uploads/2021/10/fon-osddds11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288" y="3807819"/>
            <a:ext cx="3869744" cy="22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bogatyr.club/uploads/posts/2023-06/1687983961_bogatyr-club-p-vosmaya-nota-foni-krasivo-2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867" y="6023982"/>
            <a:ext cx="634149" cy="8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61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1d999450ba4b9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301" y="142898"/>
            <a:ext cx="609600" cy="609600"/>
          </a:xfrm>
          <a:prstGeom prst="rect">
            <a:avLst/>
          </a:prstGeom>
        </p:spPr>
      </p:pic>
      <p:pic>
        <p:nvPicPr>
          <p:cNvPr id="4098" name="Picture 2" descr="https://bogatyr.club/uploads/posts/2023-06/1687983961_bogatyr-club-p-vosmaya-nota-foni-krasivo-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587" y="4288645"/>
            <a:ext cx="1986968" cy="25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1464" y="4288645"/>
            <a:ext cx="452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512D23"/>
                </a:solidFill>
              </a:rPr>
              <a:t>Звук осеннего ветра</a:t>
            </a:r>
            <a:endParaRPr lang="ru-RU" sz="4000" u="sng" dirty="0">
              <a:solidFill>
                <a:srgbClr val="512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75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ng.pngtree.com/back_origin_pic/04/07/91/a439bb229e097a2714f513775a982a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a8ed73b7e92e2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6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265" y="297624"/>
            <a:ext cx="609600" cy="609600"/>
          </a:xfrm>
          <a:prstGeom prst="rect">
            <a:avLst/>
          </a:prstGeom>
        </p:spPr>
      </p:pic>
      <p:pic>
        <p:nvPicPr>
          <p:cNvPr id="4" name="Picture 2" descr="https://bogatyr.club/uploads/posts/2023-06/1687983961_bogatyr-club-p-vosmaya-nota-foni-krasivo-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587" y="4288645"/>
            <a:ext cx="1986968" cy="25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2569" y="4249883"/>
            <a:ext cx="6606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512D23"/>
                </a:solidFill>
              </a:rPr>
              <a:t>Звук осеннего дождя в ветреную погоду</a:t>
            </a:r>
            <a:endParaRPr lang="ru-RU" sz="4000" u="sng" dirty="0">
              <a:solidFill>
                <a:srgbClr val="512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82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https://bogatyr.club/uploads/posts/2023-06/1687983961_bogatyr-club-p-vosmaya-nota-foni-krasivo-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587" y="4288645"/>
            <a:ext cx="1986968" cy="25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eaves-med-leaf-wind-mvs-rustles-snaps-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6461" y="130645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7319" y="5215944"/>
            <a:ext cx="6281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512D23"/>
                </a:solidFill>
              </a:rPr>
              <a:t>Звук колыхания листьев на деревьях</a:t>
            </a:r>
            <a:endParaRPr lang="ru-RU" sz="4000" u="sng" dirty="0">
              <a:solidFill>
                <a:srgbClr val="512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13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dzeninfra.ru/get-zen_doc/1857933/pub_5fca43468f8c7853ed9cad64_5fca46a0c26ad131b6c3da39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bogatyr.club/uploads/posts/2023-06/1687983961_bogatyr-club-p-vosmaya-nota-foni-krasivo-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587" y="4288645"/>
            <a:ext cx="1986968" cy="25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weeping-leav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3023" y="20820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2264" y="159065"/>
            <a:ext cx="696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512D23"/>
                </a:solidFill>
              </a:rPr>
              <a:t>Звук метлы, подметающей листья</a:t>
            </a:r>
            <a:endParaRPr lang="ru-RU" sz="4000" u="sng" dirty="0">
              <a:solidFill>
                <a:srgbClr val="512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31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gas-kvas.com/uploads/posts/2023-02/1676700149_gas-kvas-com-p-detskii-risunok-progulka-v-lesu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141" r="917" b="3784"/>
          <a:stretch/>
        </p:blipFill>
        <p:spPr bwMode="auto">
          <a:xfrm>
            <a:off x="-1" y="0"/>
            <a:ext cx="12192001" cy="68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bogatyr.club/uploads/posts/2023-06/1687983961_bogatyr-club-p-vosmaya-nota-foni-krasivo-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587" y="4288645"/>
            <a:ext cx="1986968" cy="25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3b63eee1330a44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3531" y="15508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4640" y="5440953"/>
            <a:ext cx="5842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512D23"/>
                </a:solidFill>
              </a:rPr>
              <a:t>Звук ходьбы по осеннему лесу</a:t>
            </a:r>
            <a:endParaRPr lang="ru-RU" sz="4000" u="sng" dirty="0">
              <a:solidFill>
                <a:srgbClr val="512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75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detskiy-sad.com/wp-content/uploads/2021/10/fon-osddds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bogatyr.club/uploads/posts/2023-06/1687983961_bogatyr-club-p-vosmaya-nota-foni-krasivo-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587" y="4288645"/>
            <a:ext cx="1986968" cy="25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i.mycdn.me/i?r=AyH4iRPQ2q0otWIFepML2LxRT3ctygugCN3gsJt3LS2j-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43" y="321972"/>
            <a:ext cx="4013915" cy="200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958cb54c43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441" y="19971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7259" y="5756855"/>
            <a:ext cx="485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512D23"/>
                </a:solidFill>
              </a:rPr>
              <a:t>Звук клича журавлей</a:t>
            </a:r>
            <a:endParaRPr lang="ru-RU" sz="4000" u="sng" dirty="0">
              <a:solidFill>
                <a:srgbClr val="512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76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117</Words>
  <Application>Microsoft Office PowerPoint</Application>
  <PresentationFormat>Широкоэкранный</PresentationFormat>
  <Paragraphs>14</Paragraphs>
  <Slides>9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Чендылова Марина</dc:creator>
  <cp:lastModifiedBy>Анастасия</cp:lastModifiedBy>
  <cp:revision>11</cp:revision>
  <dcterms:created xsi:type="dcterms:W3CDTF">2023-10-06T07:34:24Z</dcterms:created>
  <dcterms:modified xsi:type="dcterms:W3CDTF">2023-10-06T14:07:30Z</dcterms:modified>
</cp:coreProperties>
</file>