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67" r:id="rId6"/>
    <p:sldId id="266" r:id="rId7"/>
    <p:sldId id="285" r:id="rId8"/>
    <p:sldId id="286" r:id="rId9"/>
    <p:sldId id="287" r:id="rId10"/>
    <p:sldId id="269" r:id="rId11"/>
    <p:sldId id="28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7849" autoAdjust="0"/>
  </p:normalViewPr>
  <p:slideViewPr>
    <p:cSldViewPr>
      <p:cViewPr varScale="1">
        <p:scale>
          <a:sx n="71" d="100"/>
          <a:sy n="71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F3DD3-8382-49B0-A74B-2192A20E5F1B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4A55-DE9D-43E8-BD5E-078AC7EC5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EAB3-46A3-4AE0-9F81-75B59C1BD5EC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AFA8-09AD-44DF-8D9F-163A41D98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6833-1641-4EC8-ADC0-A1D2F0F234D4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B4F8-1A2B-4965-B8F8-54656D56F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725B-42EF-4AF6-A116-707D8C366409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1FD2-410D-4249-A57D-F7D6B06D9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09C4-5D51-434C-A6AD-C2D750794E80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37D2-39DD-46B5-882A-1DFADB4F6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DBE9-49A4-47C1-9608-16AD7D88E7FA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9EC8-490F-4389-AB5C-147047CD6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DE50-19B1-4333-AE25-830AA7448DB1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C13F-196E-4340-A8FB-53C34527E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9D71-512E-4403-9D63-FCEE6DC0F2A4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37DC-F87B-4509-9AE3-B54AE9811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95A1-001D-4793-A0F6-C93D8C143558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3847-C5B3-4E90-B5F8-1055DF336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C482-F019-429E-A1FE-765167A0F43A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5BFF-B128-4A65-A1EA-DCE71E186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35D2-6380-41A7-9983-9EDB781C6479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AC03-92CC-45B2-AFBA-EA63FFCCB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D46F5A-1D8B-4B41-8EEE-FBDB531D747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3F1DC4-C19E-47F9-A2FA-10EE10560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59632" y="1196975"/>
            <a:ext cx="6512768" cy="360017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17375E"/>
                </a:solidFill>
                <a:latin typeface="Arial" charset="0"/>
              </a:rPr>
              <a:t>Технологии здоровьесбережения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Проект: «Здоровый ребенок»</a:t>
            </a:r>
            <a:endParaRPr lang="ru-RU" sz="3600" smtClean="0">
              <a:solidFill>
                <a:srgbClr val="17375E"/>
              </a:solidFill>
              <a:latin typeface="Comic Sans MS" pitchFamily="66" charset="0"/>
            </a:endParaRPr>
          </a:p>
        </p:txBody>
      </p:sp>
      <p:pic>
        <p:nvPicPr>
          <p:cNvPr id="26626" name="Picture 2" descr="C:\Users\Admin\Desktop\S8302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7559675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4824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!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Admin\Desktop\школа мяча\DSC07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3482975"/>
            <a:ext cx="40814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Admin\Desktop\ещё детки\IMG_4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775" y="173038"/>
            <a:ext cx="4319588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475" y="173038"/>
            <a:ext cx="4081463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9775" y="3482975"/>
            <a:ext cx="4319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dmin\Desktop\DSC08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60350"/>
            <a:ext cx="4008438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G:\фотки\ещё детки\DSC03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4325"/>
            <a:ext cx="39592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G:\фотки\ещё детки\DSC08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554413"/>
            <a:ext cx="4056062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Артём\Desktop\школа мяча\DSC03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4088" y="3573463"/>
            <a:ext cx="405606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omic Sans MS" pitchFamily="66" charset="0"/>
              </a:rPr>
              <a:t>Физкультурно-оздоровительная среда</a:t>
            </a:r>
          </a:p>
        </p:txBody>
      </p:sp>
      <p:pic>
        <p:nvPicPr>
          <p:cNvPr id="16386" name="Picture 2" descr="C:\Users\Admin\Desktop\фотки\IMG_1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123950"/>
            <a:ext cx="3960812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Admin\Desktop\фотки\IMG_1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8" y="1123950"/>
            <a:ext cx="39592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Admin\Desktop\фотки\IMG_1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688" y="3933825"/>
            <a:ext cx="39592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77838" y="115888"/>
            <a:ext cx="8229600" cy="93662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Технологии здоровьесбережения</a:t>
            </a:r>
          </a:p>
        </p:txBody>
      </p:sp>
      <p:pic>
        <p:nvPicPr>
          <p:cNvPr id="20482" name="Picture 2" descr="C:\Users\Admin\Desktop\игровой стретчинг и ритмопластика\IMG_20140408_10395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8366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Admin\Desktop\игровой стретчинг и ритмопластика\IMG_20140408_10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8366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Admin\Desktop\игровой стретчинг и ритмопластика\S8302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7963" y="3675063"/>
            <a:ext cx="39592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Технологии здоровьесбережения:</a:t>
            </a:r>
          </a:p>
        </p:txBody>
      </p:sp>
      <p:pic>
        <p:nvPicPr>
          <p:cNvPr id="21506" name="Picture 2" descr="C:\Users\Admin\Desktop\релакс\DSC01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37687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Admin\Desktop\релакс\IMG_20140408_100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76517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Артём\Desktop\IMG_1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08425"/>
            <a:ext cx="396081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Артём\Desktop\IMG_11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933825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Технологии здоровьесбережения:</a:t>
            </a:r>
          </a:p>
        </p:txBody>
      </p:sp>
      <p:pic>
        <p:nvPicPr>
          <p:cNvPr id="22530" name="Picture 2" descr="C:\Users\Артём\Desktop\IMG_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35655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Артём\Desktop\IMG_1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196975"/>
            <a:ext cx="35639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Артём\Desktop\дышим\DSC08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878263"/>
            <a:ext cx="35290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Артём\Desktop\IMG_20140408_104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9988" y="3860800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Технологии здоровьесбережения:</a:t>
            </a:r>
          </a:p>
        </p:txBody>
      </p:sp>
      <p:pic>
        <p:nvPicPr>
          <p:cNvPr id="23554" name="Picture 2" descr="C:\Users\Артём\Desktop\IMG_1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36718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Артём\Desktop\IMG_1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268413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Артём\Desktop\IMG_4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29075"/>
            <a:ext cx="374491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Артём\Desktop\DSC039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878263"/>
            <a:ext cx="35290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Технологии здоровьесбережения:</a:t>
            </a:r>
          </a:p>
        </p:txBody>
      </p:sp>
      <p:pic>
        <p:nvPicPr>
          <p:cNvPr id="24578" name="Picture 2" descr="C:\Users\Артём\Desktop\игры с песком\IMG_7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38163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:\Users\Артём\Desktop\игры с песком\IMG_20140408_104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268413"/>
            <a:ext cx="33369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C:\Users\Артём\Desktop\игры с крупами\DSC08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995738"/>
            <a:ext cx="38163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28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Технологии здоровьесбережения</vt:lpstr>
      <vt:lpstr>Слайд 2</vt:lpstr>
      <vt:lpstr>Слайд 3</vt:lpstr>
      <vt:lpstr>Физкультурно-оздоровительная среда</vt:lpstr>
      <vt:lpstr>Технологии здоровьесбережения</vt:lpstr>
      <vt:lpstr>Технологии здоровьесбережения:</vt:lpstr>
      <vt:lpstr>Технологии здоровьесбережения:</vt:lpstr>
      <vt:lpstr>Технологии здоровьесбережения:</vt:lpstr>
      <vt:lpstr>Технологии здоровьесбережения:</vt:lpstr>
      <vt:lpstr>Проект: «Здоровый ребенок»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АТТЕСТАЦИОННОЕ ПОРТФОЛИО</dc:title>
  <dc:creator>Admin</dc:creator>
  <cp:lastModifiedBy>Пользователь</cp:lastModifiedBy>
  <cp:revision>52</cp:revision>
  <dcterms:created xsi:type="dcterms:W3CDTF">2014-11-21T05:13:47Z</dcterms:created>
  <dcterms:modified xsi:type="dcterms:W3CDTF">2017-02-15T05:45:11Z</dcterms:modified>
</cp:coreProperties>
</file>