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7" r:id="rId2"/>
    <p:sldId id="279" r:id="rId3"/>
    <p:sldId id="275" r:id="rId4"/>
    <p:sldId id="278" r:id="rId5"/>
    <p:sldId id="276" r:id="rId6"/>
    <p:sldId id="28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7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0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74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80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56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49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41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3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0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4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2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28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78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5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4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3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99841" cy="13208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детский сад комбинированного вида «Надежда»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7776864" cy="388077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1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Муниципальный фестиваль-конкурс «Просторы речи»</a:t>
            </a:r>
            <a:br>
              <a:rPr lang="ru-RU" sz="31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31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номинация «Партнеры детской речи»</a:t>
            </a:r>
          </a:p>
          <a:p>
            <a:pPr marL="0" indent="0" algn="ctr">
              <a:buNone/>
            </a:pPr>
            <a:br>
              <a:rPr lang="ru-RU" sz="34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34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Использование технологии КРОССЕНС в развитии речи, мышления, коммуникативных навыков  детей с ТНР</a:t>
            </a:r>
          </a:p>
          <a:p>
            <a:pPr algn="ctr"/>
            <a:endParaRPr lang="ru-RU" sz="3400" b="1" kern="100" dirty="0">
              <a:solidFill>
                <a:srgbClr val="00206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Учитель-логопед </a:t>
            </a:r>
            <a:r>
              <a:rPr lang="ru-RU" sz="2400" b="1" kern="100" dirty="0" err="1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Лашхиа</a:t>
            </a:r>
            <a:r>
              <a:rPr lang="ru-RU" sz="24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Лидия Александровна</a:t>
            </a:r>
          </a:p>
          <a:p>
            <a:pPr marL="0" indent="0" algn="ctr">
              <a:buNone/>
            </a:pPr>
            <a:r>
              <a:rPr lang="ru-RU" sz="2400" b="1" kern="1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Воспитатель Чеканова Марина Михайловна</a:t>
            </a:r>
          </a:p>
          <a:p>
            <a:pPr marL="0" indent="0" algn="ctr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871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60975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Кроссенс</a:t>
            </a:r>
            <a:r>
              <a:rPr lang="ru-RU" sz="2400" b="1" dirty="0">
                <a:solidFill>
                  <a:srgbClr val="002060"/>
                </a:solidFill>
              </a:rPr>
              <a:t> – загадка, ребус, ассоциативная головоломка, которая способствует формированию  мыслительных процессов, речи,  развитию креативности, коммуникации дошкольников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/>
        </p:blipFill>
        <p:spPr bwMode="auto">
          <a:xfrm>
            <a:off x="611560" y="2037135"/>
            <a:ext cx="4894649" cy="441418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052626"/>
            <a:ext cx="2952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Чтобы разгадать </a:t>
            </a:r>
            <a:r>
              <a:rPr lang="ru-RU" sz="2000" b="1" dirty="0" err="1">
                <a:solidFill>
                  <a:srgbClr val="002060"/>
                </a:solidFill>
              </a:rPr>
              <a:t>кроссенс</a:t>
            </a:r>
            <a:r>
              <a:rPr lang="ru-RU" sz="2000" b="1" dirty="0">
                <a:solidFill>
                  <a:srgbClr val="002060"/>
                </a:solidFill>
              </a:rPr>
              <a:t>, нужно составить рассказ, используя ассоциативную цепочку, посредством взаимосвязи изображений и понять, что должно быть изображено в центральной, девятой ячейке</a:t>
            </a:r>
          </a:p>
        </p:txBody>
      </p:sp>
    </p:spTree>
    <p:extLst>
      <p:ext uri="{BB962C8B-B14F-4D97-AF65-F5344CB8AC3E}">
        <p14:creationId xmlns:p14="http://schemas.microsoft.com/office/powerpoint/2010/main" val="328773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5932450" cy="345302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91947"/>
            <a:ext cx="3421417" cy="25644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Ознакомление с окружающим, закрепление и обобщение знаний по разным темам</a:t>
            </a:r>
          </a:p>
        </p:txBody>
      </p:sp>
      <p:pic>
        <p:nvPicPr>
          <p:cNvPr id="2" name="Picture 2" descr="C:\Users\Den\Downloads\60Bp4HUE8SZ0ZRtwCf2IU564vWlUR-ekBacgPiYS3Y6P4qQttsBS4AEJ9EcyPbAyno6N0lO38Jn7XP3WYMwZQrA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b="10661"/>
          <a:stretch/>
        </p:blipFill>
        <p:spPr bwMode="auto">
          <a:xfrm>
            <a:off x="683568" y="4386476"/>
            <a:ext cx="3043698" cy="224738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56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1810"/>
            <a:ext cx="4115157" cy="25422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1" y="2852936"/>
            <a:ext cx="3958082" cy="298635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843536" cy="251265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83958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Обучение грамоте. Развитие воображения,  мышления, коммуникативных навыков. Эффективное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взаимодействие с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родителями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115865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402320" cy="388843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76672"/>
            <a:ext cx="7545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Подготовка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 праздникам и значимым событиям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(например: выпускной в детском саду</a:t>
            </a:r>
            <a:r>
              <a:rPr lang="ru-RU" sz="24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050" name="Picture 2" descr="C:\Users\Den\Downloads\gspx3Bbmdl6hGTwt5fnKmGeInj4JzfgSrtzB793A_LOjMoBoCRX-vKpeH_RxrZf5Rqxtcjdd9LbILqbjdBxQ0mf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2626" b="6511"/>
          <a:stretch/>
        </p:blipFill>
        <p:spPr bwMode="auto">
          <a:xfrm>
            <a:off x="6167694" y="2204864"/>
            <a:ext cx="2676966" cy="338437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489" y="260648"/>
            <a:ext cx="7634809" cy="80317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Представление опыта  применения технологии КРОССЕНС в рамках </a:t>
            </a:r>
            <a:r>
              <a:rPr lang="ru-RU" sz="2800" b="1">
                <a:solidFill>
                  <a:srgbClr val="002060"/>
                </a:solidFill>
              </a:rPr>
              <a:t>городской Лаборатории </a:t>
            </a:r>
            <a:r>
              <a:rPr lang="ru-RU" sz="2800" b="1" dirty="0">
                <a:solidFill>
                  <a:srgbClr val="002060"/>
                </a:solidFill>
              </a:rPr>
              <a:t>Активных Дошкольников</a:t>
            </a:r>
          </a:p>
        </p:txBody>
      </p:sp>
      <p:pic>
        <p:nvPicPr>
          <p:cNvPr id="3074" name="Picture 2" descr="D:\кроссенс\IMG_20260217_112113_6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14285" r="8131"/>
          <a:stretch/>
        </p:blipFill>
        <p:spPr bwMode="auto">
          <a:xfrm>
            <a:off x="611560" y="2235973"/>
            <a:ext cx="4220308" cy="332696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россенс\IMG_20260217_112113_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761402" cy="50152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3383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</TotalTime>
  <Words>153</Words>
  <Application>Microsoft Office PowerPoint</Application>
  <PresentationFormat>Экран (4:3)</PresentationFormat>
  <Paragraphs>17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Аспект</vt:lpstr>
      <vt:lpstr>Муниципальное бюджетное дошкольное образовательное учреждение детский сад комбинированного вида «Надежда»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опыта  применения технологии КРОССЕНС в рамках городской Лаборатории Активных Дошкольников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ДС Надежда</cp:lastModifiedBy>
  <cp:revision>34</cp:revision>
  <dcterms:created xsi:type="dcterms:W3CDTF">2024-09-11T14:47:48Z</dcterms:created>
  <dcterms:modified xsi:type="dcterms:W3CDTF">2026-02-19T04:21:12Z</dcterms:modified>
</cp:coreProperties>
</file>