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6" r:id="rId11"/>
    <p:sldId id="264" r:id="rId12"/>
    <p:sldId id="267" r:id="rId13"/>
    <p:sldId id="268" r:id="rId14"/>
    <p:sldId id="273" r:id="rId15"/>
    <p:sldId id="269" r:id="rId16"/>
    <p:sldId id="270" r:id="rId17"/>
    <p:sldId id="274" r:id="rId18"/>
    <p:sldId id="271" r:id="rId19"/>
    <p:sldId id="275" r:id="rId20"/>
    <p:sldId id="272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CFDA-7B7B-4A5A-B823-2237206235EB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8E1-0A3D-4124-ABB7-14558463F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CFDA-7B7B-4A5A-B823-2237206235EB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8E1-0A3D-4124-ABB7-14558463F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CFDA-7B7B-4A5A-B823-2237206235EB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8E1-0A3D-4124-ABB7-14558463F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CFDA-7B7B-4A5A-B823-2237206235EB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8E1-0A3D-4124-ABB7-14558463F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CFDA-7B7B-4A5A-B823-2237206235EB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8E1-0A3D-4124-ABB7-14558463F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CFDA-7B7B-4A5A-B823-2237206235EB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8E1-0A3D-4124-ABB7-14558463F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CFDA-7B7B-4A5A-B823-2237206235EB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8E1-0A3D-4124-ABB7-14558463F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CFDA-7B7B-4A5A-B823-2237206235EB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8E1-0A3D-4124-ABB7-14558463F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CFDA-7B7B-4A5A-B823-2237206235EB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8E1-0A3D-4124-ABB7-14558463F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CFDA-7B7B-4A5A-B823-2237206235EB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8E1-0A3D-4124-ABB7-14558463F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CFDA-7B7B-4A5A-B823-2237206235EB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8E1-0A3D-4124-ABB7-14558463F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0CFDA-7B7B-4A5A-B823-2237206235EB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A38E1-0A3D-4124-ABB7-14558463F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2555875" y="188913"/>
            <a:ext cx="3455988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2627313" y="404813"/>
            <a:ext cx="3251200" cy="1143000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ДОМ</a:t>
            </a:r>
            <a:endParaRPr kumimoji="0" lang="ru-RU" sz="8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2571736" y="1989138"/>
            <a:ext cx="3441714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428992" y="2714620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 dirty="0">
                <a:latin typeface="Arial" charset="0"/>
              </a:rPr>
              <a:t>?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68313" y="4868863"/>
            <a:ext cx="8247091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0" name="Picture 8" descr="домик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050" y="5013325"/>
            <a:ext cx="1220788" cy="145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5867400" y="5157788"/>
            <a:ext cx="1800225" cy="1008062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C0C0C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84386E-6 L 0.19323 -0.357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468313" y="4868863"/>
            <a:ext cx="8424862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2555875" y="188913"/>
            <a:ext cx="3455988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2627313" y="404813"/>
            <a:ext cx="32512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dirty="0" smtClean="0">
                <a:solidFill>
                  <a:schemeClr val="tx1"/>
                </a:solidFill>
                <a:latin typeface="Verdana" pitchFamily="34" charset="0"/>
              </a:rPr>
              <a:t>МЯЧ</a:t>
            </a: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2571736" y="1989138"/>
            <a:ext cx="3441714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428992" y="2714620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 dirty="0">
                <a:latin typeface="Arial" charset="0"/>
              </a:rPr>
              <a:t>?</a:t>
            </a:r>
          </a:p>
        </p:txBody>
      </p:sp>
      <p:pic>
        <p:nvPicPr>
          <p:cNvPr id="16392" name="Picture 8" descr="MCj0234323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0688" y="4870450"/>
            <a:ext cx="18732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Oval 10"/>
          <p:cNvSpPr>
            <a:spLocks noChangeArrowheads="1"/>
          </p:cNvSpPr>
          <p:nvPr/>
        </p:nvSpPr>
        <p:spPr bwMode="auto">
          <a:xfrm>
            <a:off x="6588125" y="5157788"/>
            <a:ext cx="1296988" cy="1295400"/>
          </a:xfrm>
          <a:prstGeom prst="ellipse">
            <a:avLst/>
          </a:prstGeom>
          <a:gradFill rotWithShape="1">
            <a:gsLst>
              <a:gs pos="0">
                <a:srgbClr val="F397B8"/>
              </a:gs>
              <a:gs pos="100000">
                <a:srgbClr val="0099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19223E-7 L -0.32274 -0.356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468313" y="4868863"/>
            <a:ext cx="8247091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2555875" y="188913"/>
            <a:ext cx="3455988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2627313" y="404813"/>
            <a:ext cx="32512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smtClean="0">
                <a:solidFill>
                  <a:schemeClr val="tx1"/>
                </a:solidFill>
                <a:latin typeface="Verdana" pitchFamily="34" charset="0"/>
              </a:rPr>
              <a:t>ШАР</a:t>
            </a: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2571736" y="1989138"/>
            <a:ext cx="3441714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428992" y="2714620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 dirty="0">
                <a:latin typeface="Arial" charset="0"/>
              </a:rPr>
              <a:t>?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835150" y="4941888"/>
            <a:ext cx="1439863" cy="1727200"/>
            <a:chOff x="1020" y="3113"/>
            <a:chExt cx="907" cy="1088"/>
          </a:xfrm>
        </p:grpSpPr>
        <p:sp>
          <p:nvSpPr>
            <p:cNvPr id="8206" name="AutoShape 10"/>
            <p:cNvSpPr>
              <a:spLocks noChangeArrowheads="1"/>
            </p:cNvSpPr>
            <p:nvPr/>
          </p:nvSpPr>
          <p:spPr bwMode="auto">
            <a:xfrm>
              <a:off x="1383" y="3113"/>
              <a:ext cx="544" cy="407"/>
            </a:xfrm>
            <a:prstGeom prst="wedgeEllipseCallout">
              <a:avLst>
                <a:gd name="adj1" fmla="val -47060"/>
                <a:gd name="adj2" fmla="val 78745"/>
              </a:avLst>
            </a:prstGeom>
            <a:gradFill rotWithShape="1">
              <a:gsLst>
                <a:gs pos="0">
                  <a:schemeClr val="accent1">
                    <a:alpha val="43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3366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sz="3600"/>
            </a:p>
          </p:txBody>
        </p:sp>
        <p:sp>
          <p:nvSpPr>
            <p:cNvPr id="8207" name="Rectangle 11"/>
            <p:cNvSpPr>
              <a:spLocks noChangeArrowheads="1"/>
            </p:cNvSpPr>
            <p:nvPr/>
          </p:nvSpPr>
          <p:spPr bwMode="auto">
            <a:xfrm>
              <a:off x="1020" y="3702"/>
              <a:ext cx="726" cy="49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8" name="Oval 12"/>
            <p:cNvSpPr>
              <a:spLocks noChangeArrowheads="1"/>
            </p:cNvSpPr>
            <p:nvPr/>
          </p:nvSpPr>
          <p:spPr bwMode="auto">
            <a:xfrm>
              <a:off x="1020" y="3657"/>
              <a:ext cx="726" cy="91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rgbClr val="9966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201" name="Line 14"/>
          <p:cNvSpPr>
            <a:spLocks noChangeShapeType="1"/>
          </p:cNvSpPr>
          <p:nvPr/>
        </p:nvSpPr>
        <p:spPr bwMode="auto">
          <a:xfrm>
            <a:off x="900113" y="5084763"/>
            <a:ext cx="1439862" cy="144462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6659563" y="4941888"/>
            <a:ext cx="719137" cy="1727200"/>
            <a:chOff x="4740" y="436"/>
            <a:chExt cx="544" cy="1406"/>
          </a:xfrm>
        </p:grpSpPr>
        <p:sp>
          <p:nvSpPr>
            <p:cNvPr id="8203" name="Oval 15"/>
            <p:cNvSpPr>
              <a:spLocks noChangeArrowheads="1"/>
            </p:cNvSpPr>
            <p:nvPr/>
          </p:nvSpPr>
          <p:spPr bwMode="auto">
            <a:xfrm>
              <a:off x="4740" y="436"/>
              <a:ext cx="544" cy="86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4" name="AutoShape 16"/>
            <p:cNvSpPr>
              <a:spLocks noChangeArrowheads="1"/>
            </p:cNvSpPr>
            <p:nvPr/>
          </p:nvSpPr>
          <p:spPr bwMode="auto">
            <a:xfrm rot="10800000">
              <a:off x="4921" y="1298"/>
              <a:ext cx="227" cy="90"/>
            </a:xfrm>
            <a:custGeom>
              <a:avLst/>
              <a:gdLst>
                <a:gd name="T0" fmla="*/ 199 w 21600"/>
                <a:gd name="T1" fmla="*/ 45 h 21600"/>
                <a:gd name="T2" fmla="*/ 114 w 21600"/>
                <a:gd name="T3" fmla="*/ 90 h 21600"/>
                <a:gd name="T4" fmla="*/ 28 w 21600"/>
                <a:gd name="T5" fmla="*/ 45 h 21600"/>
                <a:gd name="T6" fmla="*/ 11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72 w 21600"/>
                <a:gd name="T13" fmla="*/ 4560 h 21600"/>
                <a:gd name="T14" fmla="*/ 17128 w 21600"/>
                <a:gd name="T15" fmla="*/ 1704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0066"/>
                </a:gs>
                <a:gs pos="100000">
                  <a:srgbClr val="FF2D8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5" name="Line 17"/>
            <p:cNvSpPr>
              <a:spLocks noChangeShapeType="1"/>
            </p:cNvSpPr>
            <p:nvPr/>
          </p:nvSpPr>
          <p:spPr bwMode="auto">
            <a:xfrm>
              <a:off x="5057" y="1389"/>
              <a:ext cx="0" cy="453"/>
            </a:xfrm>
            <a:prstGeom prst="line">
              <a:avLst/>
            </a:prstGeom>
            <a:noFill/>
            <a:ln w="38100">
              <a:solidFill>
                <a:srgbClr val="993366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19223E-7 L -0.28333 -0.356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468313" y="4868863"/>
            <a:ext cx="8247091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2555875" y="188913"/>
            <a:ext cx="3455988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2627313" y="404813"/>
            <a:ext cx="32512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dirty="0" smtClean="0">
                <a:solidFill>
                  <a:schemeClr val="tx1"/>
                </a:solidFill>
                <a:latin typeface="Verdana" pitchFamily="34" charset="0"/>
              </a:rPr>
              <a:t>ПАР</a:t>
            </a: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2571736" y="1989138"/>
            <a:ext cx="3441714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428992" y="2714620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 dirty="0">
                <a:latin typeface="Arial" charset="0"/>
              </a:rPr>
              <a:t>?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835150" y="4941888"/>
            <a:ext cx="1439863" cy="1727200"/>
            <a:chOff x="1020" y="3113"/>
            <a:chExt cx="907" cy="1088"/>
          </a:xfrm>
        </p:grpSpPr>
        <p:sp>
          <p:nvSpPr>
            <p:cNvPr id="8206" name="AutoShape 10"/>
            <p:cNvSpPr>
              <a:spLocks noChangeArrowheads="1"/>
            </p:cNvSpPr>
            <p:nvPr/>
          </p:nvSpPr>
          <p:spPr bwMode="auto">
            <a:xfrm>
              <a:off x="1383" y="3113"/>
              <a:ext cx="544" cy="407"/>
            </a:xfrm>
            <a:prstGeom prst="wedgeEllipseCallout">
              <a:avLst>
                <a:gd name="adj1" fmla="val -47060"/>
                <a:gd name="adj2" fmla="val 78745"/>
              </a:avLst>
            </a:prstGeom>
            <a:gradFill rotWithShape="1">
              <a:gsLst>
                <a:gs pos="0">
                  <a:schemeClr val="accent1">
                    <a:alpha val="43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3366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sz="3600"/>
            </a:p>
          </p:txBody>
        </p:sp>
        <p:sp>
          <p:nvSpPr>
            <p:cNvPr id="8207" name="Rectangle 11"/>
            <p:cNvSpPr>
              <a:spLocks noChangeArrowheads="1"/>
            </p:cNvSpPr>
            <p:nvPr/>
          </p:nvSpPr>
          <p:spPr bwMode="auto">
            <a:xfrm>
              <a:off x="1020" y="3702"/>
              <a:ext cx="726" cy="49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8" name="Oval 12"/>
            <p:cNvSpPr>
              <a:spLocks noChangeArrowheads="1"/>
            </p:cNvSpPr>
            <p:nvPr/>
          </p:nvSpPr>
          <p:spPr bwMode="auto">
            <a:xfrm>
              <a:off x="1020" y="3657"/>
              <a:ext cx="726" cy="91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rgbClr val="9966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201" name="Line 14"/>
          <p:cNvSpPr>
            <a:spLocks noChangeShapeType="1"/>
          </p:cNvSpPr>
          <p:nvPr/>
        </p:nvSpPr>
        <p:spPr bwMode="auto">
          <a:xfrm>
            <a:off x="900113" y="5084763"/>
            <a:ext cx="1439862" cy="144462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6659563" y="4941888"/>
            <a:ext cx="719137" cy="1727200"/>
            <a:chOff x="4740" y="436"/>
            <a:chExt cx="544" cy="1406"/>
          </a:xfrm>
        </p:grpSpPr>
        <p:sp>
          <p:nvSpPr>
            <p:cNvPr id="8203" name="Oval 15"/>
            <p:cNvSpPr>
              <a:spLocks noChangeArrowheads="1"/>
            </p:cNvSpPr>
            <p:nvPr/>
          </p:nvSpPr>
          <p:spPr bwMode="auto">
            <a:xfrm>
              <a:off x="4740" y="436"/>
              <a:ext cx="544" cy="86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4" name="AutoShape 16"/>
            <p:cNvSpPr>
              <a:spLocks noChangeArrowheads="1"/>
            </p:cNvSpPr>
            <p:nvPr/>
          </p:nvSpPr>
          <p:spPr bwMode="auto">
            <a:xfrm rot="10800000">
              <a:off x="4921" y="1298"/>
              <a:ext cx="227" cy="90"/>
            </a:xfrm>
            <a:custGeom>
              <a:avLst/>
              <a:gdLst>
                <a:gd name="T0" fmla="*/ 199 w 21600"/>
                <a:gd name="T1" fmla="*/ 45 h 21600"/>
                <a:gd name="T2" fmla="*/ 114 w 21600"/>
                <a:gd name="T3" fmla="*/ 90 h 21600"/>
                <a:gd name="T4" fmla="*/ 28 w 21600"/>
                <a:gd name="T5" fmla="*/ 45 h 21600"/>
                <a:gd name="T6" fmla="*/ 11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72 w 21600"/>
                <a:gd name="T13" fmla="*/ 4560 h 21600"/>
                <a:gd name="T14" fmla="*/ 17128 w 21600"/>
                <a:gd name="T15" fmla="*/ 1704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0066"/>
                </a:gs>
                <a:gs pos="100000">
                  <a:srgbClr val="FF2D8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5" name="Line 17"/>
            <p:cNvSpPr>
              <a:spLocks noChangeShapeType="1"/>
            </p:cNvSpPr>
            <p:nvPr/>
          </p:nvSpPr>
          <p:spPr bwMode="auto">
            <a:xfrm>
              <a:off x="5057" y="1389"/>
              <a:ext cx="0" cy="453"/>
            </a:xfrm>
            <a:prstGeom prst="line">
              <a:avLst/>
            </a:prstGeom>
            <a:noFill/>
            <a:ln w="38100">
              <a:solidFill>
                <a:srgbClr val="993366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19223E-7 L 0.18924 -0.356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" y="-17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95288" y="4797425"/>
            <a:ext cx="8424862" cy="1871663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800" b="0">
              <a:latin typeface="Arial" charset="0"/>
            </a:endParaRP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2555875" y="188913"/>
            <a:ext cx="3455988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2627313" y="404813"/>
            <a:ext cx="32512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dirty="0" smtClean="0">
                <a:solidFill>
                  <a:schemeClr val="tx1"/>
                </a:solidFill>
                <a:latin typeface="Verdana" pitchFamily="34" charset="0"/>
              </a:rPr>
              <a:t>ОСЫ</a:t>
            </a:r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2700338" y="1989138"/>
            <a:ext cx="3313112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563938" y="2708275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 dirty="0">
                <a:latin typeface="Arial" charset="0"/>
              </a:rPr>
              <a:t>?</a:t>
            </a:r>
          </a:p>
        </p:txBody>
      </p:sp>
      <p:pic>
        <p:nvPicPr>
          <p:cNvPr id="4109" name="Picture 13" descr="MCj0346897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8824284">
            <a:off x="1476375" y="5373688"/>
            <a:ext cx="1393825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6227763" y="4941888"/>
            <a:ext cx="1152525" cy="1584325"/>
            <a:chOff x="4649" y="754"/>
            <a:chExt cx="726" cy="998"/>
          </a:xfrm>
        </p:grpSpPr>
        <p:sp>
          <p:nvSpPr>
            <p:cNvPr id="9227" name="Oval 16"/>
            <p:cNvSpPr>
              <a:spLocks noChangeArrowheads="1"/>
            </p:cNvSpPr>
            <p:nvPr/>
          </p:nvSpPr>
          <p:spPr bwMode="auto">
            <a:xfrm>
              <a:off x="4649" y="754"/>
              <a:ext cx="726" cy="998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8" name="AutoShape 17"/>
            <p:cNvSpPr>
              <a:spLocks noChangeArrowheads="1"/>
            </p:cNvSpPr>
            <p:nvPr/>
          </p:nvSpPr>
          <p:spPr bwMode="auto">
            <a:xfrm rot="5400000">
              <a:off x="4956" y="1308"/>
              <a:ext cx="158" cy="409"/>
            </a:xfrm>
            <a:prstGeom prst="moon">
              <a:avLst>
                <a:gd name="adj" fmla="val 39995"/>
              </a:avLst>
            </a:prstGeom>
            <a:gradFill rotWithShape="1">
              <a:gsLst>
                <a:gs pos="0">
                  <a:srgbClr val="996600"/>
                </a:gs>
                <a:gs pos="100000">
                  <a:srgbClr val="CC99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9" name="AutoShape 18"/>
            <p:cNvSpPr>
              <a:spLocks noChangeArrowheads="1"/>
            </p:cNvSpPr>
            <p:nvPr/>
          </p:nvSpPr>
          <p:spPr bwMode="auto">
            <a:xfrm>
              <a:off x="5012" y="1117"/>
              <a:ext cx="45" cy="272"/>
            </a:xfrm>
            <a:prstGeom prst="triangle">
              <a:avLst>
                <a:gd name="adj" fmla="val 50000"/>
              </a:avLst>
            </a:prstGeom>
            <a:solidFill>
              <a:srgbClr val="F397B8"/>
            </a:solidFill>
            <a:ln w="9525">
              <a:solidFill>
                <a:srgbClr val="ECB6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0" name="Oval 19"/>
            <p:cNvSpPr>
              <a:spLocks noChangeArrowheads="1"/>
            </p:cNvSpPr>
            <p:nvPr/>
          </p:nvSpPr>
          <p:spPr bwMode="auto">
            <a:xfrm>
              <a:off x="4785" y="981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1" name="Oval 20"/>
            <p:cNvSpPr>
              <a:spLocks noChangeArrowheads="1"/>
            </p:cNvSpPr>
            <p:nvPr/>
          </p:nvSpPr>
          <p:spPr bwMode="auto">
            <a:xfrm>
              <a:off x="5103" y="981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2" name="Oval 21"/>
            <p:cNvSpPr>
              <a:spLocks noChangeArrowheads="1"/>
            </p:cNvSpPr>
            <p:nvPr/>
          </p:nvSpPr>
          <p:spPr bwMode="auto">
            <a:xfrm>
              <a:off x="4830" y="1026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3" name="Oval 22"/>
            <p:cNvSpPr>
              <a:spLocks noChangeArrowheads="1"/>
            </p:cNvSpPr>
            <p:nvPr/>
          </p:nvSpPr>
          <p:spPr bwMode="auto">
            <a:xfrm>
              <a:off x="5148" y="1026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4" name="Oval 23"/>
            <p:cNvSpPr>
              <a:spLocks noChangeArrowheads="1"/>
            </p:cNvSpPr>
            <p:nvPr/>
          </p:nvSpPr>
          <p:spPr bwMode="auto">
            <a:xfrm>
              <a:off x="4967" y="1525"/>
              <a:ext cx="136" cy="45"/>
            </a:xfrm>
            <a:prstGeom prst="ellipse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226" name="Line 25"/>
          <p:cNvSpPr>
            <a:spLocks noChangeShapeType="1"/>
          </p:cNvSpPr>
          <p:nvPr/>
        </p:nvSpPr>
        <p:spPr bwMode="auto">
          <a:xfrm flipH="1">
            <a:off x="7092950" y="5013325"/>
            <a:ext cx="1439863" cy="1008063"/>
          </a:xfrm>
          <a:prstGeom prst="line">
            <a:avLst/>
          </a:prstGeom>
          <a:noFill/>
          <a:ln w="12700">
            <a:solidFill>
              <a:srgbClr val="99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20" name="Picture 13" descr="MCj0346897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836957">
            <a:off x="2357422" y="5572140"/>
            <a:ext cx="1393825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2607E-6 L 0.1757 -0.383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" y="-19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63405E-6 L 0.20538 -0.3597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" y="-18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95288" y="4797425"/>
            <a:ext cx="8424862" cy="1871663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800" b="0">
              <a:latin typeface="Arial" charset="0"/>
            </a:endParaRP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2555875" y="188913"/>
            <a:ext cx="3455988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2627313" y="404813"/>
            <a:ext cx="32512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dirty="0" smtClean="0">
                <a:solidFill>
                  <a:schemeClr val="tx1"/>
                </a:solidFill>
                <a:latin typeface="Verdana" pitchFamily="34" charset="0"/>
              </a:rPr>
              <a:t>УСЫ</a:t>
            </a:r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2700338" y="1989138"/>
            <a:ext cx="3313112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563938" y="2708275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 dirty="0">
                <a:latin typeface="Arial" charset="0"/>
              </a:rPr>
              <a:t>?</a:t>
            </a:r>
          </a:p>
        </p:txBody>
      </p:sp>
      <p:pic>
        <p:nvPicPr>
          <p:cNvPr id="4109" name="Picture 13" descr="MCj0346897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8824284">
            <a:off x="1476375" y="5373688"/>
            <a:ext cx="1393825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6227763" y="4941888"/>
            <a:ext cx="1152525" cy="1584325"/>
            <a:chOff x="4649" y="754"/>
            <a:chExt cx="726" cy="998"/>
          </a:xfrm>
        </p:grpSpPr>
        <p:sp>
          <p:nvSpPr>
            <p:cNvPr id="9227" name="Oval 16"/>
            <p:cNvSpPr>
              <a:spLocks noChangeArrowheads="1"/>
            </p:cNvSpPr>
            <p:nvPr/>
          </p:nvSpPr>
          <p:spPr bwMode="auto">
            <a:xfrm>
              <a:off x="4649" y="754"/>
              <a:ext cx="726" cy="998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8" name="AutoShape 17"/>
            <p:cNvSpPr>
              <a:spLocks noChangeArrowheads="1"/>
            </p:cNvSpPr>
            <p:nvPr/>
          </p:nvSpPr>
          <p:spPr bwMode="auto">
            <a:xfrm rot="5400000">
              <a:off x="4956" y="1308"/>
              <a:ext cx="158" cy="409"/>
            </a:xfrm>
            <a:prstGeom prst="moon">
              <a:avLst>
                <a:gd name="adj" fmla="val 39995"/>
              </a:avLst>
            </a:prstGeom>
            <a:gradFill rotWithShape="1">
              <a:gsLst>
                <a:gs pos="0">
                  <a:srgbClr val="996600"/>
                </a:gs>
                <a:gs pos="100000">
                  <a:srgbClr val="CC99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9" name="AutoShape 18"/>
            <p:cNvSpPr>
              <a:spLocks noChangeArrowheads="1"/>
            </p:cNvSpPr>
            <p:nvPr/>
          </p:nvSpPr>
          <p:spPr bwMode="auto">
            <a:xfrm>
              <a:off x="5012" y="1117"/>
              <a:ext cx="45" cy="272"/>
            </a:xfrm>
            <a:prstGeom prst="triangle">
              <a:avLst>
                <a:gd name="adj" fmla="val 50000"/>
              </a:avLst>
            </a:prstGeom>
            <a:solidFill>
              <a:srgbClr val="F397B8"/>
            </a:solidFill>
            <a:ln w="9525">
              <a:solidFill>
                <a:srgbClr val="ECB6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0" name="Oval 19"/>
            <p:cNvSpPr>
              <a:spLocks noChangeArrowheads="1"/>
            </p:cNvSpPr>
            <p:nvPr/>
          </p:nvSpPr>
          <p:spPr bwMode="auto">
            <a:xfrm>
              <a:off x="4785" y="981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1" name="Oval 20"/>
            <p:cNvSpPr>
              <a:spLocks noChangeArrowheads="1"/>
            </p:cNvSpPr>
            <p:nvPr/>
          </p:nvSpPr>
          <p:spPr bwMode="auto">
            <a:xfrm>
              <a:off x="5103" y="981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2" name="Oval 21"/>
            <p:cNvSpPr>
              <a:spLocks noChangeArrowheads="1"/>
            </p:cNvSpPr>
            <p:nvPr/>
          </p:nvSpPr>
          <p:spPr bwMode="auto">
            <a:xfrm>
              <a:off x="4830" y="1026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3" name="Oval 22"/>
            <p:cNvSpPr>
              <a:spLocks noChangeArrowheads="1"/>
            </p:cNvSpPr>
            <p:nvPr/>
          </p:nvSpPr>
          <p:spPr bwMode="auto">
            <a:xfrm>
              <a:off x="5148" y="1026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4" name="Oval 23"/>
            <p:cNvSpPr>
              <a:spLocks noChangeArrowheads="1"/>
            </p:cNvSpPr>
            <p:nvPr/>
          </p:nvSpPr>
          <p:spPr bwMode="auto">
            <a:xfrm>
              <a:off x="4967" y="1525"/>
              <a:ext cx="136" cy="45"/>
            </a:xfrm>
            <a:prstGeom prst="ellipse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226" name="Line 25"/>
          <p:cNvSpPr>
            <a:spLocks noChangeShapeType="1"/>
          </p:cNvSpPr>
          <p:nvPr/>
        </p:nvSpPr>
        <p:spPr bwMode="auto">
          <a:xfrm flipH="1">
            <a:off x="7092950" y="5013325"/>
            <a:ext cx="1439863" cy="1008063"/>
          </a:xfrm>
          <a:prstGeom prst="line">
            <a:avLst/>
          </a:prstGeom>
          <a:noFill/>
          <a:ln w="12700">
            <a:solidFill>
              <a:srgbClr val="99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20" name="Picture 13" descr="MCj0346897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836957">
            <a:off x="2357422" y="5572140"/>
            <a:ext cx="1393825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8.81332E-7 L -0.26771 -0.356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" y="-17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468313" y="4868863"/>
            <a:ext cx="8424862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800" b="0">
              <a:latin typeface="Arial" charset="0"/>
            </a:endParaRPr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2411413" y="188913"/>
            <a:ext cx="3889375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2484438" y="404813"/>
            <a:ext cx="3889375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smtClean="0">
                <a:solidFill>
                  <a:schemeClr val="tx1"/>
                </a:solidFill>
                <a:latin typeface="Verdana" pitchFamily="34" charset="0"/>
              </a:rPr>
              <a:t>УХО</a:t>
            </a: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2700338" y="1989138"/>
            <a:ext cx="3313112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3563938" y="2708275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>
                <a:latin typeface="Arial" charset="0"/>
              </a:rPr>
              <a:t>?</a:t>
            </a:r>
          </a:p>
        </p:txBody>
      </p:sp>
      <p:pic>
        <p:nvPicPr>
          <p:cNvPr id="11273" name="Picture 9" descr="ухо"/>
          <p:cNvPicPr>
            <a:picLocks noChangeAspect="1" noChangeArrowheads="1"/>
          </p:cNvPicPr>
          <p:nvPr/>
        </p:nvPicPr>
        <p:blipFill>
          <a:blip r:embed="rId2" cstate="print"/>
          <a:srcRect l="23338" t="7054" r="31804" b="13408"/>
          <a:stretch>
            <a:fillRect/>
          </a:stretch>
        </p:blipFill>
        <p:spPr bwMode="auto">
          <a:xfrm>
            <a:off x="1285852" y="5016154"/>
            <a:ext cx="1143008" cy="1483072"/>
          </a:xfrm>
          <a:prstGeom prst="flowChartAlternateProcess">
            <a:avLst/>
          </a:prstGeom>
          <a:noFill/>
          <a:effectLst>
            <a:softEdge rad="31750"/>
          </a:effectLst>
        </p:spPr>
      </p:pic>
      <p:pic>
        <p:nvPicPr>
          <p:cNvPr id="10249" name="Picture 10" descr="уши"/>
          <p:cNvPicPr>
            <a:picLocks noChangeAspect="1" noChangeArrowheads="1"/>
          </p:cNvPicPr>
          <p:nvPr/>
        </p:nvPicPr>
        <p:blipFill>
          <a:blip r:embed="rId3" cstate="print"/>
          <a:srcRect l="9850" t="12941" r="11214" b="17661"/>
          <a:stretch>
            <a:fillRect/>
          </a:stretch>
        </p:blipFill>
        <p:spPr bwMode="auto">
          <a:xfrm>
            <a:off x="5292725" y="4929188"/>
            <a:ext cx="2232025" cy="175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-0.01642 L 0.26667 -0.3495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468313" y="4868863"/>
            <a:ext cx="8424862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1" name="AutoShape 5"/>
          <p:cNvSpPr>
            <a:spLocks noChangeArrowheads="1"/>
          </p:cNvSpPr>
          <p:nvPr/>
        </p:nvSpPr>
        <p:spPr bwMode="auto">
          <a:xfrm>
            <a:off x="2555875" y="188913"/>
            <a:ext cx="3455988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2" name="Rectangle 7"/>
          <p:cNvSpPr>
            <a:spLocks noGrp="1" noChangeArrowheads="1"/>
          </p:cNvSpPr>
          <p:nvPr>
            <p:ph type="title"/>
          </p:nvPr>
        </p:nvSpPr>
        <p:spPr>
          <a:xfrm>
            <a:off x="2627313" y="404813"/>
            <a:ext cx="32512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smtClean="0">
                <a:solidFill>
                  <a:schemeClr val="tx1"/>
                </a:solidFill>
                <a:latin typeface="Verdana" pitchFamily="34" charset="0"/>
              </a:rPr>
              <a:t>КОТ</a:t>
            </a:r>
          </a:p>
        </p:txBody>
      </p:sp>
      <p:sp>
        <p:nvSpPr>
          <p:cNvPr id="12293" name="AutoShape 9"/>
          <p:cNvSpPr>
            <a:spLocks noChangeArrowheads="1"/>
          </p:cNvSpPr>
          <p:nvPr/>
        </p:nvSpPr>
        <p:spPr bwMode="auto">
          <a:xfrm>
            <a:off x="2700338" y="1989138"/>
            <a:ext cx="3313112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5" name="Text Box 11"/>
          <p:cNvSpPr txBox="1">
            <a:spLocks noChangeArrowheads="1"/>
          </p:cNvSpPr>
          <p:nvPr/>
        </p:nvSpPr>
        <p:spPr bwMode="auto">
          <a:xfrm>
            <a:off x="3563938" y="2708275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>
                <a:latin typeface="Arial" charset="0"/>
              </a:rPr>
              <a:t>?</a:t>
            </a:r>
          </a:p>
        </p:txBody>
      </p:sp>
      <p:pic>
        <p:nvPicPr>
          <p:cNvPr id="12296" name="Picture 12" descr="губы"/>
          <p:cNvPicPr>
            <a:picLocks noChangeAspect="1" noChangeArrowheads="1"/>
          </p:cNvPicPr>
          <p:nvPr/>
        </p:nvPicPr>
        <p:blipFill>
          <a:blip r:embed="rId2" cstate="print"/>
          <a:srcRect l="14359" t="22328" r="11630" b="29434"/>
          <a:stretch>
            <a:fillRect/>
          </a:stretch>
        </p:blipFill>
        <p:spPr bwMode="auto">
          <a:xfrm>
            <a:off x="6156325" y="5229225"/>
            <a:ext cx="2555875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13" descr="whale_B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4941888"/>
            <a:ext cx="2089150" cy="161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14" descr="cat_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938" y="4941888"/>
            <a:ext cx="1609725" cy="1738312"/>
          </a:xfrm>
          <a:prstGeom prst="flowChartAlternateProcess">
            <a:avLst/>
          </a:prstGeom>
          <a:noFill/>
          <a:effectLst>
            <a:softEdge rad="63500"/>
          </a:effectLst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-0.02428 L -0.00139 -0.357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468313" y="4868863"/>
            <a:ext cx="8424862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1" name="AutoShape 5"/>
          <p:cNvSpPr>
            <a:spLocks noChangeArrowheads="1"/>
          </p:cNvSpPr>
          <p:nvPr/>
        </p:nvSpPr>
        <p:spPr bwMode="auto">
          <a:xfrm>
            <a:off x="2555875" y="188913"/>
            <a:ext cx="3455988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2" name="Rectangle 7"/>
          <p:cNvSpPr>
            <a:spLocks noGrp="1" noChangeArrowheads="1"/>
          </p:cNvSpPr>
          <p:nvPr>
            <p:ph type="title"/>
          </p:nvPr>
        </p:nvSpPr>
        <p:spPr>
          <a:xfrm>
            <a:off x="2627313" y="404813"/>
            <a:ext cx="32512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dirty="0" smtClean="0">
                <a:solidFill>
                  <a:schemeClr val="tx1"/>
                </a:solidFill>
                <a:latin typeface="Verdana" pitchFamily="34" charset="0"/>
              </a:rPr>
              <a:t>КИТ</a:t>
            </a:r>
          </a:p>
        </p:txBody>
      </p:sp>
      <p:sp>
        <p:nvSpPr>
          <p:cNvPr id="12293" name="AutoShape 9"/>
          <p:cNvSpPr>
            <a:spLocks noChangeArrowheads="1"/>
          </p:cNvSpPr>
          <p:nvPr/>
        </p:nvSpPr>
        <p:spPr bwMode="auto">
          <a:xfrm>
            <a:off x="2700338" y="1989138"/>
            <a:ext cx="3313112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5" name="Text Box 11"/>
          <p:cNvSpPr txBox="1">
            <a:spLocks noChangeArrowheads="1"/>
          </p:cNvSpPr>
          <p:nvPr/>
        </p:nvSpPr>
        <p:spPr bwMode="auto">
          <a:xfrm>
            <a:off x="3563938" y="2708275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>
                <a:latin typeface="Arial" charset="0"/>
              </a:rPr>
              <a:t>?</a:t>
            </a:r>
          </a:p>
        </p:txBody>
      </p:sp>
      <p:pic>
        <p:nvPicPr>
          <p:cNvPr id="12296" name="Picture 12" descr="губы"/>
          <p:cNvPicPr>
            <a:picLocks noChangeAspect="1" noChangeArrowheads="1"/>
          </p:cNvPicPr>
          <p:nvPr/>
        </p:nvPicPr>
        <p:blipFill>
          <a:blip r:embed="rId2" cstate="print"/>
          <a:srcRect l="14359" t="22328" r="11630" b="29434"/>
          <a:stretch>
            <a:fillRect/>
          </a:stretch>
        </p:blipFill>
        <p:spPr bwMode="auto">
          <a:xfrm>
            <a:off x="6156325" y="5229225"/>
            <a:ext cx="2555875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13" descr="whale_B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4941888"/>
            <a:ext cx="2089150" cy="161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pic>
        <p:nvPicPr>
          <p:cNvPr id="3086" name="Picture 14" descr="cat_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938" y="4941888"/>
            <a:ext cx="1609725" cy="1738312"/>
          </a:xfrm>
          <a:prstGeom prst="flowChartAlternateProcess">
            <a:avLst/>
          </a:prstGeom>
          <a:noFill/>
          <a:effectLst>
            <a:softEdge rad="63500"/>
          </a:effectLst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4807E-6 L 0.29531 -0.358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" y="-1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468313" y="4868863"/>
            <a:ext cx="8424862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800" b="0">
              <a:latin typeface="Arial" charset="0"/>
            </a:endParaRPr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2411413" y="188913"/>
            <a:ext cx="3889375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2484438" y="404813"/>
            <a:ext cx="3889375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smtClean="0">
                <a:solidFill>
                  <a:schemeClr val="tx1"/>
                </a:solidFill>
                <a:latin typeface="Verdana" pitchFamily="34" charset="0"/>
              </a:rPr>
              <a:t>ЖУК</a:t>
            </a: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700338" y="1989138"/>
            <a:ext cx="3313112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563938" y="2708275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>
                <a:latin typeface="Arial" charset="0"/>
              </a:rPr>
              <a:t>?</a:t>
            </a:r>
          </a:p>
        </p:txBody>
      </p:sp>
      <p:pic>
        <p:nvPicPr>
          <p:cNvPr id="8202" name="Picture 10" descr="AN00278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5013325"/>
            <a:ext cx="1095375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19" descr="MCj008837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5072074"/>
            <a:ext cx="2014537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73 -0.02892 L 0.27673 -0.3620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468313" y="4868863"/>
            <a:ext cx="8424862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800" b="0">
              <a:latin typeface="Arial" charset="0"/>
            </a:endParaRPr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2411413" y="188913"/>
            <a:ext cx="3889375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2484438" y="404813"/>
            <a:ext cx="3889375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dirty="0" smtClean="0">
                <a:solidFill>
                  <a:schemeClr val="tx1"/>
                </a:solidFill>
                <a:latin typeface="Verdana" pitchFamily="34" charset="0"/>
              </a:rPr>
              <a:t>ЛУК</a:t>
            </a: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700338" y="1989138"/>
            <a:ext cx="3313112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563938" y="2708275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 dirty="0">
                <a:latin typeface="Arial" charset="0"/>
              </a:rPr>
              <a:t>?</a:t>
            </a:r>
          </a:p>
        </p:txBody>
      </p:sp>
      <p:pic>
        <p:nvPicPr>
          <p:cNvPr id="8202" name="Picture 10" descr="AN00278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5013325"/>
            <a:ext cx="1095375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19" descr="MCj008837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5072074"/>
            <a:ext cx="2014537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6.26879E-7 L -0.32899 -0.3705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" y="-18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2555875" y="188913"/>
            <a:ext cx="3455988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2627313" y="404813"/>
            <a:ext cx="3251200" cy="1143000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ДЫМ</a:t>
            </a: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2571736" y="1989138"/>
            <a:ext cx="3441714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428992" y="2714620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 dirty="0">
                <a:latin typeface="Arial" charset="0"/>
              </a:rPr>
              <a:t>?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68313" y="4868863"/>
            <a:ext cx="8247091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0" name="Picture 8" descr="домик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050" y="5013325"/>
            <a:ext cx="1220788" cy="145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5867400" y="5157788"/>
            <a:ext cx="1800225" cy="1008062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C0C0C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226E-7 L -0.27951 -0.335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" y="-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468313" y="4868863"/>
            <a:ext cx="8424862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2555875" y="188913"/>
            <a:ext cx="3455988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2627313" y="404813"/>
            <a:ext cx="32512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smtClean="0">
                <a:solidFill>
                  <a:schemeClr val="tx1"/>
                </a:solidFill>
                <a:latin typeface="Verdana" pitchFamily="34" charset="0"/>
              </a:rPr>
              <a:t>ЛЕВ</a:t>
            </a:r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2700338" y="1989138"/>
            <a:ext cx="3313112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3563938" y="2708275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>
                <a:latin typeface="Arial" charset="0"/>
              </a:rPr>
              <a:t>?</a:t>
            </a:r>
          </a:p>
        </p:txBody>
      </p:sp>
      <p:pic>
        <p:nvPicPr>
          <p:cNvPr id="12301" name="Picture 13" descr="лев"/>
          <p:cNvPicPr>
            <a:picLocks noChangeAspect="1" noChangeArrowheads="1"/>
          </p:cNvPicPr>
          <p:nvPr/>
        </p:nvPicPr>
        <p:blipFill>
          <a:blip r:embed="rId2" cstate="print"/>
          <a:srcRect l="10313" r="12137"/>
          <a:stretch>
            <a:fillRect/>
          </a:stretch>
        </p:blipFill>
        <p:spPr bwMode="auto">
          <a:xfrm>
            <a:off x="755650" y="4941888"/>
            <a:ext cx="2016125" cy="1671637"/>
          </a:xfrm>
          <a:prstGeom prst="ellipse">
            <a:avLst/>
          </a:prstGeom>
          <a:noFill/>
        </p:spPr>
      </p:pic>
      <p:pic>
        <p:nvPicPr>
          <p:cNvPr id="14346" name="Picture 17" descr="MCj023493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5000636"/>
            <a:ext cx="2112963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41 -0.04048 L 0.28941 -0.3735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468313" y="4868863"/>
            <a:ext cx="8424862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2555875" y="188913"/>
            <a:ext cx="3455988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2627313" y="404813"/>
            <a:ext cx="32512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dirty="0" smtClean="0">
                <a:solidFill>
                  <a:schemeClr val="tx1"/>
                </a:solidFill>
                <a:latin typeface="Verdana" pitchFamily="34" charset="0"/>
              </a:rPr>
              <a:t>ЛЕС</a:t>
            </a:r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2700338" y="1989138"/>
            <a:ext cx="3313112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3563938" y="2708275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>
                <a:latin typeface="Arial" charset="0"/>
              </a:rPr>
              <a:t>?</a:t>
            </a:r>
          </a:p>
        </p:txBody>
      </p:sp>
      <p:pic>
        <p:nvPicPr>
          <p:cNvPr id="12301" name="Picture 13" descr="лев"/>
          <p:cNvPicPr>
            <a:picLocks noChangeAspect="1" noChangeArrowheads="1"/>
          </p:cNvPicPr>
          <p:nvPr/>
        </p:nvPicPr>
        <p:blipFill>
          <a:blip r:embed="rId2" cstate="print"/>
          <a:srcRect l="10313" r="12137"/>
          <a:stretch>
            <a:fillRect/>
          </a:stretch>
        </p:blipFill>
        <p:spPr bwMode="auto">
          <a:xfrm>
            <a:off x="755650" y="4941888"/>
            <a:ext cx="2016125" cy="1671637"/>
          </a:xfrm>
          <a:prstGeom prst="ellipse">
            <a:avLst/>
          </a:prstGeom>
          <a:noFill/>
        </p:spPr>
      </p:pic>
      <p:pic>
        <p:nvPicPr>
          <p:cNvPr id="14346" name="Picture 17" descr="MCj023493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5000636"/>
            <a:ext cx="2112963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8.14249E-7 L -0.35781 -0.3636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" y="-1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68313" y="4868863"/>
            <a:ext cx="8247091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2555875" y="188913"/>
            <a:ext cx="3455988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2627313" y="404813"/>
            <a:ext cx="32512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dirty="0" smtClean="0">
                <a:solidFill>
                  <a:schemeClr val="tx1"/>
                </a:solidFill>
                <a:latin typeface="Verdana" pitchFamily="34" charset="0"/>
              </a:rPr>
              <a:t>СУК</a:t>
            </a: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2571736" y="1989138"/>
            <a:ext cx="3441714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428992" y="2643182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 dirty="0">
                <a:latin typeface="Arial" charset="0"/>
              </a:rPr>
              <a:t>?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076825" y="5084763"/>
            <a:ext cx="2519363" cy="1223962"/>
            <a:chOff x="1791" y="3203"/>
            <a:chExt cx="1588" cy="771"/>
          </a:xfrm>
        </p:grpSpPr>
        <p:sp>
          <p:nvSpPr>
            <p:cNvPr id="4111" name="Arc 9"/>
            <p:cNvSpPr>
              <a:spLocks/>
            </p:cNvSpPr>
            <p:nvPr/>
          </p:nvSpPr>
          <p:spPr bwMode="auto">
            <a:xfrm flipV="1">
              <a:off x="1791" y="3385"/>
              <a:ext cx="1588" cy="363"/>
            </a:xfrm>
            <a:custGeom>
              <a:avLst/>
              <a:gdLst>
                <a:gd name="T0" fmla="*/ 0 w 21600"/>
                <a:gd name="T1" fmla="*/ 0 h 21600"/>
                <a:gd name="T2" fmla="*/ 1588 w 21600"/>
                <a:gd name="T3" fmla="*/ 363 h 21600"/>
                <a:gd name="T4" fmla="*/ 0 w 21600"/>
                <a:gd name="T5" fmla="*/ 363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2" name="Arc 10"/>
            <p:cNvSpPr>
              <a:spLocks/>
            </p:cNvSpPr>
            <p:nvPr/>
          </p:nvSpPr>
          <p:spPr bwMode="auto">
            <a:xfrm>
              <a:off x="1973" y="3203"/>
              <a:ext cx="771" cy="499"/>
            </a:xfrm>
            <a:custGeom>
              <a:avLst/>
              <a:gdLst>
                <a:gd name="T0" fmla="*/ 0 w 21600"/>
                <a:gd name="T1" fmla="*/ 0 h 21600"/>
                <a:gd name="T2" fmla="*/ 771 w 21600"/>
                <a:gd name="T3" fmla="*/ 499 h 21600"/>
                <a:gd name="T4" fmla="*/ 0 w 21600"/>
                <a:gd name="T5" fmla="*/ 499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3" name="Arc 11"/>
            <p:cNvSpPr>
              <a:spLocks/>
            </p:cNvSpPr>
            <p:nvPr/>
          </p:nvSpPr>
          <p:spPr bwMode="auto">
            <a:xfrm flipV="1">
              <a:off x="2064" y="3702"/>
              <a:ext cx="453" cy="272"/>
            </a:xfrm>
            <a:custGeom>
              <a:avLst/>
              <a:gdLst>
                <a:gd name="T0" fmla="*/ 0 w 21600"/>
                <a:gd name="T1" fmla="*/ 0 h 21600"/>
                <a:gd name="T2" fmla="*/ 453 w 21600"/>
                <a:gd name="T3" fmla="*/ 272 h 21600"/>
                <a:gd name="T4" fmla="*/ 0 w 21600"/>
                <a:gd name="T5" fmla="*/ 27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619250" y="5084763"/>
            <a:ext cx="1152525" cy="1366837"/>
            <a:chOff x="975" y="3249"/>
            <a:chExt cx="726" cy="861"/>
          </a:xfrm>
        </p:grpSpPr>
        <p:sp>
          <p:nvSpPr>
            <p:cNvPr id="4106" name="AutoShape 12"/>
            <p:cNvSpPr>
              <a:spLocks noChangeArrowheads="1"/>
            </p:cNvSpPr>
            <p:nvPr/>
          </p:nvSpPr>
          <p:spPr bwMode="auto">
            <a:xfrm>
              <a:off x="975" y="3249"/>
              <a:ext cx="726" cy="861"/>
            </a:xfrm>
            <a:prstGeom prst="cube">
              <a:avLst>
                <a:gd name="adj" fmla="val 13708"/>
              </a:avLst>
            </a:prstGeom>
            <a:solidFill>
              <a:srgbClr val="FFFF99"/>
            </a:soli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7" name="Oval 13"/>
            <p:cNvSpPr>
              <a:spLocks noChangeArrowheads="1"/>
            </p:cNvSpPr>
            <p:nvPr/>
          </p:nvSpPr>
          <p:spPr bwMode="auto">
            <a:xfrm>
              <a:off x="1111" y="3702"/>
              <a:ext cx="318" cy="318"/>
            </a:xfrm>
            <a:prstGeom prst="ellipse">
              <a:avLst/>
            </a:prstGeom>
            <a:solidFill>
              <a:srgbClr val="E74F5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8" name="AutoShape 14"/>
            <p:cNvSpPr>
              <a:spLocks noChangeArrowheads="1"/>
            </p:cNvSpPr>
            <p:nvPr/>
          </p:nvSpPr>
          <p:spPr bwMode="auto">
            <a:xfrm rot="8117812">
              <a:off x="1066" y="3430"/>
              <a:ext cx="227" cy="227"/>
            </a:xfrm>
            <a:custGeom>
              <a:avLst/>
              <a:gdLst>
                <a:gd name="T0" fmla="*/ 114 w 21600"/>
                <a:gd name="T1" fmla="*/ 23 h 21600"/>
                <a:gd name="T2" fmla="*/ 31 w 21600"/>
                <a:gd name="T3" fmla="*/ 114 h 21600"/>
                <a:gd name="T4" fmla="*/ 114 w 21600"/>
                <a:gd name="T5" fmla="*/ 227 h 21600"/>
                <a:gd name="T6" fmla="*/ 196 w 21600"/>
                <a:gd name="T7" fmla="*/ 114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43 w 21600"/>
                <a:gd name="T13" fmla="*/ 2284 h 21600"/>
                <a:gd name="T14" fmla="*/ 16557 w 21600"/>
                <a:gd name="T15" fmla="*/ 1370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9" name="AutoShape 15"/>
            <p:cNvSpPr>
              <a:spLocks noChangeArrowheads="1"/>
            </p:cNvSpPr>
            <p:nvPr/>
          </p:nvSpPr>
          <p:spPr bwMode="auto">
            <a:xfrm>
              <a:off x="1429" y="3249"/>
              <a:ext cx="136" cy="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0" name="Line 16"/>
            <p:cNvSpPr>
              <a:spLocks noChangeShapeType="1"/>
            </p:cNvSpPr>
            <p:nvPr/>
          </p:nvSpPr>
          <p:spPr bwMode="auto">
            <a:xfrm>
              <a:off x="1247" y="3612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8.18876E-7 L -0.23229 -0.3513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" y="-17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68313" y="4868863"/>
            <a:ext cx="8247091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2555875" y="188913"/>
            <a:ext cx="3455988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2627313" y="404813"/>
            <a:ext cx="32512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dirty="0" smtClean="0">
                <a:solidFill>
                  <a:schemeClr val="tx1"/>
                </a:solidFill>
                <a:latin typeface="Verdana" pitchFamily="34" charset="0"/>
              </a:rPr>
              <a:t>СОК</a:t>
            </a: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2571736" y="1989138"/>
            <a:ext cx="3441714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428992" y="2643182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 dirty="0">
                <a:latin typeface="Arial" charset="0"/>
              </a:rPr>
              <a:t>?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076825" y="5084763"/>
            <a:ext cx="2519363" cy="1223962"/>
            <a:chOff x="1791" y="3203"/>
            <a:chExt cx="1588" cy="771"/>
          </a:xfrm>
        </p:grpSpPr>
        <p:sp>
          <p:nvSpPr>
            <p:cNvPr id="4111" name="Arc 9"/>
            <p:cNvSpPr>
              <a:spLocks/>
            </p:cNvSpPr>
            <p:nvPr/>
          </p:nvSpPr>
          <p:spPr bwMode="auto">
            <a:xfrm flipV="1">
              <a:off x="1791" y="3385"/>
              <a:ext cx="1588" cy="363"/>
            </a:xfrm>
            <a:custGeom>
              <a:avLst/>
              <a:gdLst>
                <a:gd name="T0" fmla="*/ 0 w 21600"/>
                <a:gd name="T1" fmla="*/ 0 h 21600"/>
                <a:gd name="T2" fmla="*/ 1588 w 21600"/>
                <a:gd name="T3" fmla="*/ 363 h 21600"/>
                <a:gd name="T4" fmla="*/ 0 w 21600"/>
                <a:gd name="T5" fmla="*/ 363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2" name="Arc 10"/>
            <p:cNvSpPr>
              <a:spLocks/>
            </p:cNvSpPr>
            <p:nvPr/>
          </p:nvSpPr>
          <p:spPr bwMode="auto">
            <a:xfrm>
              <a:off x="1973" y="3203"/>
              <a:ext cx="771" cy="499"/>
            </a:xfrm>
            <a:custGeom>
              <a:avLst/>
              <a:gdLst>
                <a:gd name="T0" fmla="*/ 0 w 21600"/>
                <a:gd name="T1" fmla="*/ 0 h 21600"/>
                <a:gd name="T2" fmla="*/ 771 w 21600"/>
                <a:gd name="T3" fmla="*/ 499 h 21600"/>
                <a:gd name="T4" fmla="*/ 0 w 21600"/>
                <a:gd name="T5" fmla="*/ 499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3" name="Arc 11"/>
            <p:cNvSpPr>
              <a:spLocks/>
            </p:cNvSpPr>
            <p:nvPr/>
          </p:nvSpPr>
          <p:spPr bwMode="auto">
            <a:xfrm flipV="1">
              <a:off x="2064" y="3702"/>
              <a:ext cx="453" cy="272"/>
            </a:xfrm>
            <a:custGeom>
              <a:avLst/>
              <a:gdLst>
                <a:gd name="T0" fmla="*/ 0 w 21600"/>
                <a:gd name="T1" fmla="*/ 0 h 21600"/>
                <a:gd name="T2" fmla="*/ 453 w 21600"/>
                <a:gd name="T3" fmla="*/ 272 h 21600"/>
                <a:gd name="T4" fmla="*/ 0 w 21600"/>
                <a:gd name="T5" fmla="*/ 27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619250" y="5084763"/>
            <a:ext cx="1152525" cy="1366837"/>
            <a:chOff x="975" y="3249"/>
            <a:chExt cx="726" cy="861"/>
          </a:xfrm>
        </p:grpSpPr>
        <p:sp>
          <p:nvSpPr>
            <p:cNvPr id="4106" name="AutoShape 12"/>
            <p:cNvSpPr>
              <a:spLocks noChangeArrowheads="1"/>
            </p:cNvSpPr>
            <p:nvPr/>
          </p:nvSpPr>
          <p:spPr bwMode="auto">
            <a:xfrm>
              <a:off x="975" y="3249"/>
              <a:ext cx="726" cy="861"/>
            </a:xfrm>
            <a:prstGeom prst="cube">
              <a:avLst>
                <a:gd name="adj" fmla="val 13708"/>
              </a:avLst>
            </a:prstGeom>
            <a:solidFill>
              <a:srgbClr val="FFFF99"/>
            </a:soli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7" name="Oval 13"/>
            <p:cNvSpPr>
              <a:spLocks noChangeArrowheads="1"/>
            </p:cNvSpPr>
            <p:nvPr/>
          </p:nvSpPr>
          <p:spPr bwMode="auto">
            <a:xfrm>
              <a:off x="1111" y="3702"/>
              <a:ext cx="318" cy="318"/>
            </a:xfrm>
            <a:prstGeom prst="ellipse">
              <a:avLst/>
            </a:prstGeom>
            <a:solidFill>
              <a:srgbClr val="E74F5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8" name="AutoShape 14"/>
            <p:cNvSpPr>
              <a:spLocks noChangeArrowheads="1"/>
            </p:cNvSpPr>
            <p:nvPr/>
          </p:nvSpPr>
          <p:spPr bwMode="auto">
            <a:xfrm rot="8117812">
              <a:off x="1066" y="3430"/>
              <a:ext cx="227" cy="227"/>
            </a:xfrm>
            <a:custGeom>
              <a:avLst/>
              <a:gdLst>
                <a:gd name="T0" fmla="*/ 114 w 21600"/>
                <a:gd name="T1" fmla="*/ 23 h 21600"/>
                <a:gd name="T2" fmla="*/ 31 w 21600"/>
                <a:gd name="T3" fmla="*/ 114 h 21600"/>
                <a:gd name="T4" fmla="*/ 114 w 21600"/>
                <a:gd name="T5" fmla="*/ 227 h 21600"/>
                <a:gd name="T6" fmla="*/ 196 w 21600"/>
                <a:gd name="T7" fmla="*/ 114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43 w 21600"/>
                <a:gd name="T13" fmla="*/ 2284 h 21600"/>
                <a:gd name="T14" fmla="*/ 16557 w 21600"/>
                <a:gd name="T15" fmla="*/ 1370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33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9" name="AutoShape 15"/>
            <p:cNvSpPr>
              <a:spLocks noChangeArrowheads="1"/>
            </p:cNvSpPr>
            <p:nvPr/>
          </p:nvSpPr>
          <p:spPr bwMode="auto">
            <a:xfrm>
              <a:off x="1429" y="3249"/>
              <a:ext cx="136" cy="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0" name="Line 16"/>
            <p:cNvSpPr>
              <a:spLocks noChangeShapeType="1"/>
            </p:cNvSpPr>
            <p:nvPr/>
          </p:nvSpPr>
          <p:spPr bwMode="auto">
            <a:xfrm>
              <a:off x="1247" y="3612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1  E" pathEditMode="relative" ptsTypes="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468313" y="4868863"/>
            <a:ext cx="8247091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800" b="0">
              <a:latin typeface="Arial" charset="0"/>
            </a:endParaRP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2411413" y="188913"/>
            <a:ext cx="3889375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2484438" y="404813"/>
            <a:ext cx="3889375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smtClean="0">
                <a:solidFill>
                  <a:schemeClr val="tx1"/>
                </a:solidFill>
                <a:latin typeface="Verdana" pitchFamily="34" charset="0"/>
              </a:rPr>
              <a:t>НОС</a:t>
            </a:r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2700338" y="1989138"/>
            <a:ext cx="3313112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563938" y="2708275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>
                <a:latin typeface="Arial" charset="0"/>
              </a:rPr>
              <a:t>?</a:t>
            </a:r>
          </a:p>
        </p:txBody>
      </p:sp>
      <p:pic>
        <p:nvPicPr>
          <p:cNvPr id="9224" name="Picture 8" descr="нос"/>
          <p:cNvPicPr>
            <a:picLocks noChangeAspect="1" noChangeArrowheads="1"/>
          </p:cNvPicPr>
          <p:nvPr/>
        </p:nvPicPr>
        <p:blipFill>
          <a:blip r:embed="rId2" cstate="print"/>
          <a:srcRect l="19957" t="7054" r="28006" b="12941"/>
          <a:stretch>
            <a:fillRect/>
          </a:stretch>
        </p:blipFill>
        <p:spPr bwMode="auto">
          <a:xfrm>
            <a:off x="1619250" y="5084763"/>
            <a:ext cx="116681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13" descr="MCHH01570_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163" y="5140325"/>
            <a:ext cx="2376487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1  E" pathEditMode="relative" ptsTypes="">
                                      <p:cBhvr>
                                        <p:cTn id="6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468313" y="4868863"/>
            <a:ext cx="8247091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800" b="0">
              <a:latin typeface="Arial" charset="0"/>
            </a:endParaRP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2411413" y="188913"/>
            <a:ext cx="3889375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2484438" y="404813"/>
            <a:ext cx="3889375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dirty="0" smtClean="0">
                <a:solidFill>
                  <a:schemeClr val="tx1"/>
                </a:solidFill>
                <a:latin typeface="Verdana" pitchFamily="34" charset="0"/>
              </a:rPr>
              <a:t>НОЖ</a:t>
            </a:r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2700338" y="1989138"/>
            <a:ext cx="3313112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563938" y="2708275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 dirty="0">
                <a:latin typeface="Arial" charset="0"/>
              </a:rPr>
              <a:t>?</a:t>
            </a:r>
          </a:p>
        </p:txBody>
      </p:sp>
      <p:pic>
        <p:nvPicPr>
          <p:cNvPr id="9224" name="Picture 8" descr="нос"/>
          <p:cNvPicPr>
            <a:picLocks noChangeAspect="1" noChangeArrowheads="1"/>
          </p:cNvPicPr>
          <p:nvPr/>
        </p:nvPicPr>
        <p:blipFill>
          <a:blip r:embed="rId2" cstate="print"/>
          <a:srcRect l="19957" t="7054" r="28006" b="12941"/>
          <a:stretch>
            <a:fillRect/>
          </a:stretch>
        </p:blipFill>
        <p:spPr bwMode="auto">
          <a:xfrm>
            <a:off x="1619250" y="5084763"/>
            <a:ext cx="116681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13" descr="MCHH01570_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163" y="5140325"/>
            <a:ext cx="2376487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34883E-7 L -0.24791 -0.358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" y="-17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468313" y="4868863"/>
            <a:ext cx="8424862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2555875" y="188913"/>
            <a:ext cx="3455988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2627313" y="404813"/>
            <a:ext cx="32512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smtClean="0">
                <a:solidFill>
                  <a:schemeClr val="tx1"/>
                </a:solidFill>
                <a:latin typeface="Verdana" pitchFamily="34" charset="0"/>
              </a:rPr>
              <a:t>СЫР</a:t>
            </a: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2700338" y="1989138"/>
            <a:ext cx="3313112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563938" y="2708275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>
                <a:latin typeface="Arial" charset="0"/>
              </a:rPr>
              <a:t>?</a:t>
            </a:r>
          </a:p>
        </p:txBody>
      </p:sp>
      <p:pic>
        <p:nvPicPr>
          <p:cNvPr id="6152" name="Picture 11" descr="MCj0358751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2275" y="4910138"/>
            <a:ext cx="1231900" cy="190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13" descr="MCj041332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1500" y="5013325"/>
            <a:ext cx="2160588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33565E-6 L -0.25972 -0.3608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" y="-1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468313" y="4868863"/>
            <a:ext cx="8424862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2555875" y="188913"/>
            <a:ext cx="3455988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2627313" y="404813"/>
            <a:ext cx="32512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dirty="0" smtClean="0">
                <a:solidFill>
                  <a:schemeClr val="tx1"/>
                </a:solidFill>
                <a:latin typeface="Verdana" pitchFamily="34" charset="0"/>
              </a:rPr>
              <a:t>СЫН</a:t>
            </a: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2700338" y="1989138"/>
            <a:ext cx="3313112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563938" y="2708275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 dirty="0">
                <a:latin typeface="Arial" charset="0"/>
              </a:rPr>
              <a:t>?</a:t>
            </a:r>
          </a:p>
        </p:txBody>
      </p:sp>
      <p:pic>
        <p:nvPicPr>
          <p:cNvPr id="6152" name="Picture 11" descr="MCj0358751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2275" y="4910138"/>
            <a:ext cx="1231900" cy="190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13" descr="MCj041332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1500" y="5013325"/>
            <a:ext cx="2160588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45131E-6 L 0.22396 -0.36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-18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468313" y="4868863"/>
            <a:ext cx="8424862" cy="18716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2555875" y="188913"/>
            <a:ext cx="3455988" cy="1727200"/>
          </a:xfrm>
          <a:prstGeom prst="bevel">
            <a:avLst>
              <a:gd name="adj" fmla="val 8537"/>
            </a:avLst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2627313" y="404813"/>
            <a:ext cx="32512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8000" b="1" smtClean="0">
                <a:solidFill>
                  <a:schemeClr val="tx1"/>
                </a:solidFill>
                <a:latin typeface="Verdana" pitchFamily="34" charset="0"/>
              </a:rPr>
              <a:t>МЕЧ</a:t>
            </a: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2571736" y="1989138"/>
            <a:ext cx="3441714" cy="2736850"/>
          </a:xfrm>
          <a:custGeom>
            <a:avLst/>
            <a:gdLst>
              <a:gd name="T0" fmla="*/ 1656556 w 21600"/>
              <a:gd name="T1" fmla="*/ 0 h 21600"/>
              <a:gd name="T2" fmla="*/ 485156 w 21600"/>
              <a:gd name="T3" fmla="*/ 400771 h 21600"/>
              <a:gd name="T4" fmla="*/ 0 w 21600"/>
              <a:gd name="T5" fmla="*/ 1368425 h 21600"/>
              <a:gd name="T6" fmla="*/ 485156 w 21600"/>
              <a:gd name="T7" fmla="*/ 2336079 h 21600"/>
              <a:gd name="T8" fmla="*/ 1656556 w 21600"/>
              <a:gd name="T9" fmla="*/ 2736850 h 21600"/>
              <a:gd name="T10" fmla="*/ 2827956 w 21600"/>
              <a:gd name="T11" fmla="*/ 2336079 h 21600"/>
              <a:gd name="T12" fmla="*/ 3313112 w 21600"/>
              <a:gd name="T13" fmla="*/ 1368425 h 21600"/>
              <a:gd name="T14" fmla="*/ 2827956 w 21600"/>
              <a:gd name="T15" fmla="*/ 4007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04" y="10800"/>
                </a:moveTo>
                <a:cubicBezTo>
                  <a:pt x="1304" y="16044"/>
                  <a:pt x="5556" y="20296"/>
                  <a:pt x="10800" y="20296"/>
                </a:cubicBezTo>
                <a:cubicBezTo>
                  <a:pt x="16044" y="20296"/>
                  <a:pt x="20296" y="16044"/>
                  <a:pt x="20296" y="10800"/>
                </a:cubicBezTo>
                <a:cubicBezTo>
                  <a:pt x="20296" y="5556"/>
                  <a:pt x="16044" y="1304"/>
                  <a:pt x="10800" y="1304"/>
                </a:cubicBezTo>
                <a:cubicBezTo>
                  <a:pt x="5556" y="1304"/>
                  <a:pt x="1304" y="5556"/>
                  <a:pt x="1304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428992" y="2714620"/>
            <a:ext cx="165735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0" dirty="0">
                <a:latin typeface="Arial" charset="0"/>
              </a:rPr>
              <a:t>?</a:t>
            </a:r>
          </a:p>
        </p:txBody>
      </p:sp>
      <p:pic>
        <p:nvPicPr>
          <p:cNvPr id="16392" name="Picture 8" descr="MCj0234323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0688" y="4870450"/>
            <a:ext cx="18732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Oval 10"/>
          <p:cNvSpPr>
            <a:spLocks noChangeArrowheads="1"/>
          </p:cNvSpPr>
          <p:nvPr/>
        </p:nvSpPr>
        <p:spPr bwMode="auto">
          <a:xfrm>
            <a:off x="6588125" y="5157788"/>
            <a:ext cx="1296988" cy="1295400"/>
          </a:xfrm>
          <a:prstGeom prst="ellipse">
            <a:avLst/>
          </a:prstGeom>
          <a:gradFill rotWithShape="1">
            <a:gsLst>
              <a:gs pos="0">
                <a:srgbClr val="F397B8"/>
              </a:gs>
              <a:gs pos="100000">
                <a:srgbClr val="0099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19223E-7 L 0.18906 -0.356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42</Words>
  <Application>Microsoft Office PowerPoint</Application>
  <PresentationFormat>Экран (4:3)</PresentationFormat>
  <Paragraphs>42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СУК</vt:lpstr>
      <vt:lpstr>СОК</vt:lpstr>
      <vt:lpstr>НОС</vt:lpstr>
      <vt:lpstr>НОЖ</vt:lpstr>
      <vt:lpstr>СЫР</vt:lpstr>
      <vt:lpstr>СЫН</vt:lpstr>
      <vt:lpstr>МЕЧ</vt:lpstr>
      <vt:lpstr>МЯЧ</vt:lpstr>
      <vt:lpstr>ШАР</vt:lpstr>
      <vt:lpstr>ПАР</vt:lpstr>
      <vt:lpstr>ОСЫ</vt:lpstr>
      <vt:lpstr>УСЫ</vt:lpstr>
      <vt:lpstr>УХО</vt:lpstr>
      <vt:lpstr>КОТ</vt:lpstr>
      <vt:lpstr>КИТ</vt:lpstr>
      <vt:lpstr>ЖУК</vt:lpstr>
      <vt:lpstr>ЛУК</vt:lpstr>
      <vt:lpstr>ЛЕВ</vt:lpstr>
      <vt:lpstr>ЛЕС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Алекс</cp:lastModifiedBy>
  <cp:revision>5</cp:revision>
  <dcterms:created xsi:type="dcterms:W3CDTF">2014-11-05T16:04:56Z</dcterms:created>
  <dcterms:modified xsi:type="dcterms:W3CDTF">2018-01-17T13:16:13Z</dcterms:modified>
</cp:coreProperties>
</file>