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0" r:id="rId4"/>
    <p:sldId id="264" r:id="rId5"/>
    <p:sldId id="266" r:id="rId6"/>
    <p:sldId id="267" r:id="rId7"/>
    <p:sldId id="273" r:id="rId8"/>
    <p:sldId id="325" r:id="rId9"/>
    <p:sldId id="304" r:id="rId10"/>
    <p:sldId id="305" r:id="rId11"/>
    <p:sldId id="306" r:id="rId12"/>
    <p:sldId id="308" r:id="rId13"/>
    <p:sldId id="309" r:id="rId14"/>
    <p:sldId id="311" r:id="rId15"/>
    <p:sldId id="313" r:id="rId16"/>
    <p:sldId id="315" r:id="rId17"/>
    <p:sldId id="317" r:id="rId18"/>
    <p:sldId id="319" r:id="rId19"/>
    <p:sldId id="321" r:id="rId20"/>
    <p:sldId id="32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7786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86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5CA7C-DB2E-4919-A67F-6FE1AB22C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5" grpId="0" autoUpdateAnimBg="0"/>
      <p:bldP spid="77866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ACBE-38A1-4E03-BFF6-DCC077331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99D4F-48C3-43C6-805E-124275590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4584-209A-4670-98D6-657912990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1442-329B-48CD-B6F0-8B384D86E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8565-C071-408A-A6CE-89D915D8A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EA3C-5FF2-468D-A204-5E46A7AA8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8B0C-74E1-47BB-98AE-04C8F7A2B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FA19C-754E-47D0-AAE2-F28B28B38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9924-35F7-426B-A221-42B5320AF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4FB5-AD86-4416-AFAD-E62CDD2A5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7681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1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1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1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2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3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4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7684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4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4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4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4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8E5A2A3-B137-41AA-8ED6-1E5E65C93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1" grpId="0"/>
      <p:bldP spid="7684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76475"/>
            <a:ext cx="7772400" cy="10731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>
                <a:solidFill>
                  <a:srgbClr val="66FFFF"/>
                </a:solidFill>
              </a:rPr>
              <a:t>Олимпийские игры</a:t>
            </a:r>
          </a:p>
        </p:txBody>
      </p:sp>
      <p:pic>
        <p:nvPicPr>
          <p:cNvPr id="13315" name="Picture 5" descr="j03982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16748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j03983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17891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j025016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941888"/>
            <a:ext cx="14255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j0411067[2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013325"/>
            <a:ext cx="15113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707" t="16866"/>
          <a:stretch>
            <a:fillRect/>
          </a:stretch>
        </p:blipFill>
        <p:spPr>
          <a:xfrm>
            <a:off x="4643438" y="908050"/>
            <a:ext cx="4051300" cy="4968875"/>
          </a:xfrm>
          <a:ln w="57150">
            <a:solidFill>
              <a:srgbClr val="FFFF99"/>
            </a:solidFill>
          </a:ln>
        </p:spPr>
      </p:pic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 l="2257" t="3612" r="69618" b="42178"/>
          <a:stretch>
            <a:fillRect/>
          </a:stretch>
        </p:blipFill>
        <p:spPr bwMode="auto">
          <a:xfrm>
            <a:off x="755650" y="981075"/>
            <a:ext cx="2800350" cy="4392613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55650" y="55895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Олимпийский огонь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Первый российский олимпийский чемпион фигурист Николай Панин-Коломенкин</a:t>
            </a:r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707" t="2544" r="1413" b="5144"/>
          <a:stretch>
            <a:fillRect/>
          </a:stretch>
        </p:blipFill>
        <p:spPr>
          <a:xfrm>
            <a:off x="4716463" y="1557338"/>
            <a:ext cx="3795712" cy="4968875"/>
          </a:xfrm>
          <a:ln w="57150">
            <a:solidFill>
              <a:srgbClr val="FFFF99"/>
            </a:solidFill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 l="2257" t="3844" r="69643" b="25664"/>
          <a:stretch>
            <a:fillRect/>
          </a:stretch>
        </p:blipFill>
        <p:spPr bwMode="auto">
          <a:xfrm>
            <a:off x="755650" y="1628775"/>
            <a:ext cx="3117850" cy="48958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Олимпийский флаг</a:t>
            </a:r>
          </a:p>
        </p:txBody>
      </p:sp>
      <p:pic>
        <p:nvPicPr>
          <p:cNvPr id="245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755" t="10919" b="45332"/>
          <a:stretch>
            <a:fillRect/>
          </a:stretch>
        </p:blipFill>
        <p:spPr>
          <a:xfrm>
            <a:off x="4067175" y="3141663"/>
            <a:ext cx="4845050" cy="1876425"/>
          </a:xfrm>
          <a:ln w="57150">
            <a:solidFill>
              <a:srgbClr val="FFFF99"/>
            </a:solidFill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 l="3493" t="6270" r="69380" b="10919"/>
          <a:stretch>
            <a:fillRect/>
          </a:stretch>
        </p:blipFill>
        <p:spPr bwMode="auto">
          <a:xfrm>
            <a:off x="323850" y="2133600"/>
            <a:ext cx="3498850" cy="40322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524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Зимние олимпийские игры</a:t>
            </a: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5988" t="8629" r="3273" b="2477"/>
          <a:stretch>
            <a:fillRect/>
          </a:stretch>
        </p:blipFill>
        <p:spPr>
          <a:xfrm>
            <a:off x="4932363" y="1196975"/>
            <a:ext cx="3887787" cy="5184775"/>
          </a:xfrm>
          <a:ln w="57150">
            <a:solidFill>
              <a:srgbClr val="FFFF99"/>
            </a:solidFill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 t="4953" r="66245" b="49347"/>
          <a:stretch>
            <a:fillRect/>
          </a:stretch>
        </p:blipFill>
        <p:spPr bwMode="auto">
          <a:xfrm>
            <a:off x="468313" y="1125538"/>
            <a:ext cx="3735387" cy="4608512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23850" y="5876925"/>
            <a:ext cx="388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Церемония открытия Белой Олимпиады в Скво-Вэлли (1960)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8786" t="4990" r="13565" b="3722"/>
          <a:stretch>
            <a:fillRect/>
          </a:stretch>
        </p:blipFill>
        <p:spPr>
          <a:xfrm>
            <a:off x="4787900" y="692150"/>
            <a:ext cx="3973513" cy="5473700"/>
          </a:xfrm>
          <a:ln w="57150">
            <a:solidFill>
              <a:srgbClr val="FFFF99"/>
            </a:solidFill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 l="9314" t="4810" r="13368" b="3613"/>
          <a:stretch>
            <a:fillRect/>
          </a:stretch>
        </p:blipFill>
        <p:spPr bwMode="auto">
          <a:xfrm>
            <a:off x="323850" y="692150"/>
            <a:ext cx="4103688" cy="5472113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8582" t="3702" r="18303" b="1253"/>
          <a:stretch>
            <a:fillRect/>
          </a:stretch>
        </p:blipFill>
        <p:spPr>
          <a:xfrm>
            <a:off x="539750" y="908050"/>
            <a:ext cx="3527425" cy="5543550"/>
          </a:xfrm>
          <a:ln w="57150">
            <a:solidFill>
              <a:srgbClr val="FFFF99"/>
            </a:solidFill>
          </a:ln>
        </p:spPr>
      </p:pic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/>
          <a:srcRect l="8582" t="3569" r="13789" b="8347"/>
          <a:stretch>
            <a:fillRect/>
          </a:stretch>
        </p:blipFill>
        <p:spPr bwMode="auto">
          <a:xfrm>
            <a:off x="4805363" y="908050"/>
            <a:ext cx="4048125" cy="5545138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9003" t="3844" r="14484" b="8960"/>
          <a:stretch>
            <a:fillRect/>
          </a:stretch>
        </p:blipFill>
        <p:spPr>
          <a:xfrm>
            <a:off x="395288" y="620713"/>
            <a:ext cx="3913187" cy="5545137"/>
          </a:xfrm>
          <a:ln w="57150">
            <a:solidFill>
              <a:srgbClr val="FFFF99"/>
            </a:solidFill>
          </a:ln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 l="8582" t="3658" r="18303" b="2448"/>
          <a:stretch>
            <a:fillRect/>
          </a:stretch>
        </p:blipFill>
        <p:spPr bwMode="auto">
          <a:xfrm>
            <a:off x="4932363" y="620713"/>
            <a:ext cx="3744912" cy="55435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951" t="6178" r="9300" b="4927"/>
          <a:stretch>
            <a:fillRect/>
          </a:stretch>
        </p:blipFill>
        <p:spPr>
          <a:xfrm>
            <a:off x="452438" y="765175"/>
            <a:ext cx="4119562" cy="5543550"/>
          </a:xfrm>
          <a:ln w="57150">
            <a:solidFill>
              <a:srgbClr val="FFFF99"/>
            </a:solidFill>
          </a:ln>
        </p:spPr>
      </p:pic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 l="8582" t="4953" r="17163"/>
          <a:stretch>
            <a:fillRect/>
          </a:stretch>
        </p:blipFill>
        <p:spPr bwMode="auto">
          <a:xfrm>
            <a:off x="4859338" y="765175"/>
            <a:ext cx="3889375" cy="55435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8582" t="4868" r="16046" b="3658"/>
          <a:stretch>
            <a:fillRect/>
          </a:stretch>
        </p:blipFill>
        <p:spPr>
          <a:xfrm>
            <a:off x="395288" y="836613"/>
            <a:ext cx="3889375" cy="5400675"/>
          </a:xfrm>
          <a:ln w="57150">
            <a:solidFill>
              <a:srgbClr val="FFFF99"/>
            </a:solidFill>
          </a:ln>
        </p:spPr>
      </p:pic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/>
          <a:srcRect l="2951" t="5052" r="14906" b="3796"/>
          <a:stretch>
            <a:fillRect/>
          </a:stretch>
        </p:blipFill>
        <p:spPr bwMode="auto">
          <a:xfrm>
            <a:off x="4616450" y="836613"/>
            <a:ext cx="4276725" cy="5400675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8582" t="4990" r="21677" b="1241"/>
          <a:stretch>
            <a:fillRect/>
          </a:stretch>
        </p:blipFill>
        <p:spPr>
          <a:xfrm>
            <a:off x="395288" y="692150"/>
            <a:ext cx="4032250" cy="5400675"/>
          </a:xfrm>
          <a:ln w="57150">
            <a:solidFill>
              <a:schemeClr val="tx1"/>
            </a:solidFill>
          </a:ln>
        </p:spPr>
      </p:pic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print"/>
          <a:srcRect l="8582" t="7314" r="16046" b="2448"/>
          <a:stretch>
            <a:fillRect/>
          </a:stretch>
        </p:blipFill>
        <p:spPr bwMode="auto">
          <a:xfrm>
            <a:off x="4716463" y="692150"/>
            <a:ext cx="4087812" cy="54006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115" t="6404" r="2133"/>
          <a:stretch>
            <a:fillRect/>
          </a:stretch>
        </p:blipFill>
        <p:spPr>
          <a:xfrm>
            <a:off x="3203575" y="1412875"/>
            <a:ext cx="5761038" cy="5122863"/>
          </a:xfrm>
          <a:ln w="57150">
            <a:solidFill>
              <a:srgbClr val="FFFF99"/>
            </a:solidFill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2492375"/>
            <a:ext cx="30241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Праздник, объединявший эллинов.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                                 Первые Олимпийские игры состоялись в 776 – м году до н.э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Олимпийские игры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КАК ВЫ ДУМАЕТЕ?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349500"/>
            <a:ext cx="5761037" cy="2519363"/>
          </a:xfrm>
        </p:spPr>
        <p:txBody>
          <a:bodyPr/>
          <a:lstStyle/>
          <a:p>
            <a:pPr marL="0" indent="0" algn="ctr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ru-RU"/>
              <a:t>КАКОЕ  ИСТОРИЧЕСКОЕ  ЗНАЧЕНИЕ  ИМЕЛИ  ОЛИМПИЙСКИЕ  ИГРЫ?    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Организация Олимпийских игр</a:t>
            </a:r>
          </a:p>
        </p:txBody>
      </p:sp>
      <p:pic>
        <p:nvPicPr>
          <p:cNvPr id="153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32" t="4721" r="69618" b="38806"/>
          <a:stretch>
            <a:fillRect/>
          </a:stretch>
        </p:blipFill>
        <p:spPr>
          <a:xfrm>
            <a:off x="468313" y="1412875"/>
            <a:ext cx="3806825" cy="4103688"/>
          </a:xfrm>
          <a:ln w="57150">
            <a:solidFill>
              <a:srgbClr val="FFFF99"/>
            </a:solidFill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 l="36012" t="11751" r="2109" b="1167"/>
          <a:stretch>
            <a:fillRect/>
          </a:stretch>
        </p:blipFill>
        <p:spPr bwMode="auto">
          <a:xfrm>
            <a:off x="4932363" y="1412875"/>
            <a:ext cx="3692525" cy="4608513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55650" y="58769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Храм Зевса в Олимпии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Программа Олимпийских игр</a:t>
            </a:r>
          </a:p>
        </p:txBody>
      </p:sp>
      <p:pic>
        <p:nvPicPr>
          <p:cNvPr id="163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374" t="13382" r="2133" b="2928"/>
          <a:stretch>
            <a:fillRect/>
          </a:stretch>
        </p:blipFill>
        <p:spPr>
          <a:xfrm>
            <a:off x="2124075" y="1484313"/>
            <a:ext cx="5616575" cy="5014912"/>
          </a:xfrm>
          <a:ln w="57150">
            <a:solidFill>
              <a:srgbClr val="FFFF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Значение Олимпийских игр</a:t>
            </a:r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374" t="44489" r="2133" b="3123"/>
          <a:stretch>
            <a:fillRect/>
          </a:stretch>
        </p:blipFill>
        <p:spPr>
          <a:xfrm>
            <a:off x="1258888" y="2060575"/>
            <a:ext cx="6769100" cy="3546475"/>
          </a:xfrm>
          <a:ln w="57150">
            <a:solidFill>
              <a:srgbClr val="FFFF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32" t="6178" r="69643" b="37016"/>
          <a:stretch>
            <a:fillRect/>
          </a:stretch>
        </p:blipFill>
        <p:spPr>
          <a:xfrm>
            <a:off x="827088" y="836613"/>
            <a:ext cx="3168650" cy="4392612"/>
          </a:xfrm>
          <a:ln w="57150">
            <a:solidFill>
              <a:srgbClr val="FFFF99"/>
            </a:solidFill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836613"/>
            <a:ext cx="3506787" cy="3744912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827088" y="551656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Бегун в долихосе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076825" y="5229225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Алене – скачки на колесницах, запряженных двумя мулами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ПЕРВЫЙ ОЛИМПИЙСКИЙ СКАНДАЛ</a:t>
            </a:r>
          </a:p>
        </p:txBody>
      </p:sp>
      <p:pic>
        <p:nvPicPr>
          <p:cNvPr id="194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871" t="25594" r="134" b="23106"/>
          <a:stretch>
            <a:fillRect/>
          </a:stretch>
        </p:blipFill>
        <p:spPr>
          <a:xfrm>
            <a:off x="539750" y="1557338"/>
            <a:ext cx="8064500" cy="1512887"/>
          </a:xfrm>
          <a:ln w="57150">
            <a:solidFill>
              <a:srgbClr val="FFFF99"/>
            </a:solidFill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8313" y="3573463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Марафонская битва – 490 г. До н.э.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 l="1581" t="20323" r="3671" b="4684"/>
          <a:stretch>
            <a:fillRect/>
          </a:stretch>
        </p:blipFill>
        <p:spPr bwMode="auto">
          <a:xfrm>
            <a:off x="539750" y="4652963"/>
            <a:ext cx="7993063" cy="1584325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254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Хронология Олимпийских игр</a:t>
            </a:r>
          </a:p>
        </p:txBody>
      </p:sp>
      <p:pic>
        <p:nvPicPr>
          <p:cNvPr id="20482" name="Picture 4" descr="олимпиа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8856662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Олимпийские игры в Москве</a:t>
            </a:r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871" t="630" r="1871" b="18326"/>
          <a:stretch>
            <a:fillRect/>
          </a:stretch>
        </p:blipFill>
        <p:spPr>
          <a:xfrm>
            <a:off x="611188" y="1989138"/>
            <a:ext cx="7921625" cy="3671887"/>
          </a:xfrm>
          <a:ln w="57150">
            <a:solidFill>
              <a:srgbClr val="FFFF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4">
      <a:dk1>
        <a:srgbClr val="005A58"/>
      </a:dk1>
      <a:lt1>
        <a:srgbClr val="FFFFFF"/>
      </a:lt1>
      <a:dk2>
        <a:srgbClr val="009E9A"/>
      </a:dk2>
      <a:lt2>
        <a:srgbClr val="C5EBE4"/>
      </a:lt2>
      <a:accent1>
        <a:srgbClr val="0099CC"/>
      </a:accent1>
      <a:accent2>
        <a:srgbClr val="339933"/>
      </a:accent2>
      <a:accent3>
        <a:srgbClr val="AACCCA"/>
      </a:accent3>
      <a:accent4>
        <a:srgbClr val="DADADA"/>
      </a:accent4>
      <a:accent5>
        <a:srgbClr val="AACAE2"/>
      </a:accent5>
      <a:accent6>
        <a:srgbClr val="2D8A2D"/>
      </a:accent6>
      <a:hlink>
        <a:srgbClr val="00FF99"/>
      </a:hlink>
      <a:folHlink>
        <a:srgbClr val="4CD2D2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320</TotalTime>
  <Words>101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Соревнование</vt:lpstr>
      <vt:lpstr>Олимпийские игры</vt:lpstr>
      <vt:lpstr>Олимпийские игры</vt:lpstr>
      <vt:lpstr>Организация Олимпийских игр</vt:lpstr>
      <vt:lpstr>Программа Олимпийских игр</vt:lpstr>
      <vt:lpstr>Значение Олимпийских игр</vt:lpstr>
      <vt:lpstr>Слайд 6</vt:lpstr>
      <vt:lpstr>ПЕРВЫЙ ОЛИМПИЙСКИЙ СКАНДАЛ</vt:lpstr>
      <vt:lpstr>Хронология Олимпийских игр</vt:lpstr>
      <vt:lpstr>Олимпийские игры в Москве</vt:lpstr>
      <vt:lpstr>Слайд 10</vt:lpstr>
      <vt:lpstr>Первый российский олимпийский чемпион фигурист Николай Панин-Коломенкин</vt:lpstr>
      <vt:lpstr>Олимпийский флаг</vt:lpstr>
      <vt:lpstr>Зимние олимпийские игры</vt:lpstr>
      <vt:lpstr>Слайд 14</vt:lpstr>
      <vt:lpstr>Слайд 15</vt:lpstr>
      <vt:lpstr>Слайд 16</vt:lpstr>
      <vt:lpstr>Слайд 17</vt:lpstr>
      <vt:lpstr>Слайд 18</vt:lpstr>
      <vt:lpstr>Слайд 19</vt:lpstr>
      <vt:lpstr>КАК ВЫ ДУМАЕТЕ?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Пользователь</cp:lastModifiedBy>
  <cp:revision>29</cp:revision>
  <dcterms:created xsi:type="dcterms:W3CDTF">2008-01-08T10:25:11Z</dcterms:created>
  <dcterms:modified xsi:type="dcterms:W3CDTF">2017-02-13T06:13:39Z</dcterms:modified>
</cp:coreProperties>
</file>