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191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81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98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9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90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78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2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74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9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6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28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721B8-ECE2-47DD-869B-EC9E59D16E8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96EC9-18A7-4450-B4AD-2EE55037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22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476672"/>
            <a:ext cx="820891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93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8"/>
            <a:ext cx="8280920" cy="6048672"/>
          </a:xfrm>
        </p:spPr>
      </p:pic>
    </p:spTree>
    <p:extLst>
      <p:ext uri="{BB962C8B-B14F-4D97-AF65-F5344CB8AC3E}">
        <p14:creationId xmlns:p14="http://schemas.microsoft.com/office/powerpoint/2010/main" val="1404285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8"/>
            <a:ext cx="8280920" cy="6192688"/>
          </a:xfrm>
        </p:spPr>
      </p:pic>
    </p:spTree>
    <p:extLst>
      <p:ext uri="{BB962C8B-B14F-4D97-AF65-F5344CB8AC3E}">
        <p14:creationId xmlns:p14="http://schemas.microsoft.com/office/powerpoint/2010/main" val="2824967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568953" cy="6120680"/>
          </a:xfrm>
        </p:spPr>
      </p:pic>
    </p:spTree>
    <p:extLst>
      <p:ext uri="{BB962C8B-B14F-4D97-AF65-F5344CB8AC3E}">
        <p14:creationId xmlns:p14="http://schemas.microsoft.com/office/powerpoint/2010/main" val="364335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424936" cy="6066457"/>
          </a:xfrm>
        </p:spPr>
      </p:pic>
    </p:spTree>
    <p:extLst>
      <p:ext uri="{BB962C8B-B14F-4D97-AF65-F5344CB8AC3E}">
        <p14:creationId xmlns:p14="http://schemas.microsoft.com/office/powerpoint/2010/main" val="36215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8"/>
            <a:ext cx="8352928" cy="6192688"/>
          </a:xfrm>
        </p:spPr>
      </p:pic>
    </p:spTree>
    <p:extLst>
      <p:ext uri="{BB962C8B-B14F-4D97-AF65-F5344CB8AC3E}">
        <p14:creationId xmlns:p14="http://schemas.microsoft.com/office/powerpoint/2010/main" val="3033775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60648"/>
            <a:ext cx="8496944" cy="6120680"/>
          </a:xfrm>
        </p:spPr>
      </p:pic>
    </p:spTree>
    <p:extLst>
      <p:ext uri="{BB962C8B-B14F-4D97-AF65-F5344CB8AC3E}">
        <p14:creationId xmlns:p14="http://schemas.microsoft.com/office/powerpoint/2010/main" val="340252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60648"/>
            <a:ext cx="8496944" cy="6120680"/>
          </a:xfrm>
        </p:spPr>
      </p:pic>
    </p:spTree>
    <p:extLst>
      <p:ext uri="{BB962C8B-B14F-4D97-AF65-F5344CB8AC3E}">
        <p14:creationId xmlns:p14="http://schemas.microsoft.com/office/powerpoint/2010/main" val="2402797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60648"/>
            <a:ext cx="8424936" cy="6048672"/>
          </a:xfrm>
        </p:spPr>
      </p:pic>
    </p:spTree>
    <p:extLst>
      <p:ext uri="{BB962C8B-B14F-4D97-AF65-F5344CB8AC3E}">
        <p14:creationId xmlns:p14="http://schemas.microsoft.com/office/powerpoint/2010/main" val="2447045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60648"/>
            <a:ext cx="8568952" cy="6048672"/>
          </a:xfrm>
        </p:spPr>
      </p:pic>
    </p:spTree>
    <p:extLst>
      <p:ext uri="{BB962C8B-B14F-4D97-AF65-F5344CB8AC3E}">
        <p14:creationId xmlns:p14="http://schemas.microsoft.com/office/powerpoint/2010/main" val="245544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8"/>
            <a:ext cx="8352928" cy="6120680"/>
          </a:xfrm>
        </p:spPr>
      </p:pic>
    </p:spTree>
    <p:extLst>
      <p:ext uri="{BB962C8B-B14F-4D97-AF65-F5344CB8AC3E}">
        <p14:creationId xmlns:p14="http://schemas.microsoft.com/office/powerpoint/2010/main" val="4203858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5</cp:revision>
  <dcterms:created xsi:type="dcterms:W3CDTF">2015-11-01T13:01:22Z</dcterms:created>
  <dcterms:modified xsi:type="dcterms:W3CDTF">2015-11-01T13:42:42Z</dcterms:modified>
</cp:coreProperties>
</file>