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</p:sldIdLst>
  <p:sldSz cx="9144000" cy="6858000" type="screen4x3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191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817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986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9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906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785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720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747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9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69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721B8-ECE2-47DD-869B-EC9E59D16E8A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96EC9-18A7-4450-B4AD-2EE55037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285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721B8-ECE2-47DD-869B-EC9E59D16E8A}" type="datetimeFigureOut">
              <a:rPr lang="ru-RU" smtClean="0"/>
              <a:t>01.11.2015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96EC9-18A7-4450-B4AD-2EE55037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4228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476672"/>
            <a:ext cx="8208912" cy="60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393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5" y="260648"/>
            <a:ext cx="8280920" cy="6048672"/>
          </a:xfrm>
        </p:spPr>
      </p:pic>
    </p:spTree>
    <p:extLst>
      <p:ext uri="{BB962C8B-B14F-4D97-AF65-F5344CB8AC3E}">
        <p14:creationId xmlns:p14="http://schemas.microsoft.com/office/powerpoint/2010/main" val="1404285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5" y="260648"/>
            <a:ext cx="8280920" cy="6192688"/>
          </a:xfrm>
        </p:spPr>
      </p:pic>
    </p:spTree>
    <p:extLst>
      <p:ext uri="{BB962C8B-B14F-4D97-AF65-F5344CB8AC3E}">
        <p14:creationId xmlns:p14="http://schemas.microsoft.com/office/powerpoint/2010/main" val="2824967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8568953" cy="6120680"/>
          </a:xfrm>
        </p:spPr>
      </p:pic>
    </p:spTree>
    <p:extLst>
      <p:ext uri="{BB962C8B-B14F-4D97-AF65-F5344CB8AC3E}">
        <p14:creationId xmlns:p14="http://schemas.microsoft.com/office/powerpoint/2010/main" val="3643356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0648"/>
            <a:ext cx="8424936" cy="6066457"/>
          </a:xfrm>
        </p:spPr>
      </p:pic>
    </p:spTree>
    <p:extLst>
      <p:ext uri="{BB962C8B-B14F-4D97-AF65-F5344CB8AC3E}">
        <p14:creationId xmlns:p14="http://schemas.microsoft.com/office/powerpoint/2010/main" val="362153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5" y="260648"/>
            <a:ext cx="8352928" cy="6192688"/>
          </a:xfrm>
        </p:spPr>
      </p:pic>
    </p:spTree>
    <p:extLst>
      <p:ext uri="{BB962C8B-B14F-4D97-AF65-F5344CB8AC3E}">
        <p14:creationId xmlns:p14="http://schemas.microsoft.com/office/powerpoint/2010/main" val="3033775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260648"/>
            <a:ext cx="8496944" cy="6120680"/>
          </a:xfrm>
        </p:spPr>
      </p:pic>
    </p:spTree>
    <p:extLst>
      <p:ext uri="{BB962C8B-B14F-4D97-AF65-F5344CB8AC3E}">
        <p14:creationId xmlns:p14="http://schemas.microsoft.com/office/powerpoint/2010/main" val="3402525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260648"/>
            <a:ext cx="8496944" cy="6120680"/>
          </a:xfrm>
        </p:spPr>
      </p:pic>
    </p:spTree>
    <p:extLst>
      <p:ext uri="{BB962C8B-B14F-4D97-AF65-F5344CB8AC3E}">
        <p14:creationId xmlns:p14="http://schemas.microsoft.com/office/powerpoint/2010/main" val="2402797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260648"/>
            <a:ext cx="8424936" cy="6048672"/>
          </a:xfrm>
        </p:spPr>
      </p:pic>
    </p:spTree>
    <p:extLst>
      <p:ext uri="{BB962C8B-B14F-4D97-AF65-F5344CB8AC3E}">
        <p14:creationId xmlns:p14="http://schemas.microsoft.com/office/powerpoint/2010/main" val="2447045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260648"/>
            <a:ext cx="8568952" cy="6048672"/>
          </a:xfrm>
        </p:spPr>
      </p:pic>
    </p:spTree>
    <p:extLst>
      <p:ext uri="{BB962C8B-B14F-4D97-AF65-F5344CB8AC3E}">
        <p14:creationId xmlns:p14="http://schemas.microsoft.com/office/powerpoint/2010/main" val="2455441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5" y="260648"/>
            <a:ext cx="8352928" cy="6120680"/>
          </a:xfrm>
        </p:spPr>
      </p:pic>
    </p:spTree>
    <p:extLst>
      <p:ext uri="{BB962C8B-B14F-4D97-AF65-F5344CB8AC3E}">
        <p14:creationId xmlns:p14="http://schemas.microsoft.com/office/powerpoint/2010/main" val="42038583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0</Words>
  <Application>Microsoft Office PowerPoint</Application>
  <PresentationFormat>Экран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Админ</cp:lastModifiedBy>
  <cp:revision>5</cp:revision>
  <dcterms:created xsi:type="dcterms:W3CDTF">2015-11-01T13:01:22Z</dcterms:created>
  <dcterms:modified xsi:type="dcterms:W3CDTF">2015-11-01T13:42:42Z</dcterms:modified>
</cp:coreProperties>
</file>