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5" r:id="rId6"/>
    <p:sldId id="267" r:id="rId7"/>
    <p:sldId id="268" r:id="rId8"/>
    <p:sldId id="266" r:id="rId9"/>
    <p:sldId id="264" r:id="rId10"/>
    <p:sldId id="272" r:id="rId11"/>
    <p:sldId id="269" r:id="rId12"/>
    <p:sldId id="258" r:id="rId13"/>
    <p:sldId id="259" r:id="rId14"/>
    <p:sldId id="260" r:id="rId15"/>
    <p:sldId id="261" r:id="rId16"/>
    <p:sldId id="273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42" y="-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CA83-7AAE-4A2C-8206-CF8FF249E169}" type="datetimeFigureOut">
              <a:rPr lang="ru-RU" smtClean="0"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D481-E7C3-4595-809E-AB03078DED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683873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НО-ВЫЙ     ГОД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 - СЫ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4689686_novyjgod246gif_snegovik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369154"/>
            <a:ext cx="3991730" cy="399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ЧУ – ДЕ - СА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7 (3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7643866" cy="4786346"/>
          </a:xfrm>
          <a:prstGeom prst="rect">
            <a:avLst/>
          </a:prstGeom>
        </p:spPr>
      </p:pic>
      <p:pic>
        <p:nvPicPr>
          <p:cNvPr id="6" name="Рисунок 5" descr="2k3b98f283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5286388"/>
            <a:ext cx="1182281" cy="1233482"/>
          </a:xfrm>
          <a:prstGeom prst="rect">
            <a:avLst/>
          </a:prstGeom>
        </p:spPr>
      </p:pic>
      <p:pic>
        <p:nvPicPr>
          <p:cNvPr id="8" name="Рисунок 7" descr="2072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357430"/>
            <a:ext cx="3571900" cy="3643338"/>
          </a:xfrm>
          <a:prstGeom prst="rect">
            <a:avLst/>
          </a:prstGeom>
        </p:spPr>
      </p:pic>
      <p:pic>
        <p:nvPicPr>
          <p:cNvPr id="7" name="Рисунок 6" descr="2k3b98f2833f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14942" y="5143512"/>
            <a:ext cx="960859" cy="12334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638508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– ДАР - 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544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928802"/>
            <a:ext cx="3483696" cy="482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63891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ДЕД   МО-РОЗ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544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643182"/>
            <a:ext cx="3483696" cy="3749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 – ГУ – РОЧ - 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643050"/>
            <a:ext cx="5500726" cy="5214950"/>
          </a:xfrm>
          <a:prstGeom prst="ellipse">
            <a:avLst/>
          </a:prstGeom>
          <a:effectLst>
            <a:softEdge rad="317500"/>
          </a:effectLst>
        </p:spPr>
      </p:pic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857364"/>
            <a:ext cx="3346055" cy="4821406"/>
          </a:xfrm>
          <a:prstGeom prst="ellipse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МА-СКА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500306"/>
            <a:ext cx="3214710" cy="3876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 – РО - НА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2643182"/>
            <a:ext cx="3214710" cy="311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 – СКА - РАД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3116"/>
            <a:ext cx="6500858" cy="434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КАР – НА - ВАЛ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8358246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642918"/>
            <a:ext cx="3297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ЁЛ - КА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5447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7" y="1142984"/>
            <a:ext cx="3942627" cy="4825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 – РУШ - 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" name="Рисунок 19" descr="0a010e0c67656ebd388a2e9f43ffb2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3429000"/>
            <a:ext cx="7929618" cy="3508818"/>
          </a:xfrm>
          <a:prstGeom prst="rect">
            <a:avLst/>
          </a:prstGeom>
        </p:spPr>
      </p:pic>
      <p:pic>
        <p:nvPicPr>
          <p:cNvPr id="6" name="Рисунок 5" descr="94689686_novyjgod246gif_snegoviki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71678"/>
            <a:ext cx="3760127" cy="1744511"/>
          </a:xfrm>
          <a:prstGeom prst="rect">
            <a:avLst/>
          </a:prstGeom>
        </p:spPr>
      </p:pic>
      <p:pic>
        <p:nvPicPr>
          <p:cNvPr id="7" name="Рисунок 6" descr="2304585-182b64631e06789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571612"/>
            <a:ext cx="3518884" cy="2577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 – ГО - ВИК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4689686_novyjgod246gif_snegoviki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85992"/>
            <a:ext cx="3991730" cy="4158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СНЕ – ЖИН - 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85926"/>
            <a:ext cx="4703913" cy="5072074"/>
          </a:xfrm>
          <a:prstGeom prst="rect">
            <a:avLst/>
          </a:prstGeom>
        </p:spPr>
      </p:pic>
      <p:pic>
        <p:nvPicPr>
          <p:cNvPr id="6" name="Рисунок 5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1643050"/>
            <a:ext cx="4643438" cy="4346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– ГОНЬ - КИ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Sterne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3429000"/>
            <a:ext cx="1466181" cy="1466181"/>
          </a:xfrm>
          <a:prstGeom prst="rect">
            <a:avLst/>
          </a:prstGeom>
        </p:spPr>
      </p:pic>
      <p:pic>
        <p:nvPicPr>
          <p:cNvPr id="9" name="Рисунок 8" descr="Sterne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3429000"/>
            <a:ext cx="1466181" cy="1466181"/>
          </a:xfrm>
          <a:prstGeom prst="rect">
            <a:avLst/>
          </a:prstGeom>
        </p:spPr>
      </p:pic>
      <p:pic>
        <p:nvPicPr>
          <p:cNvPr id="10" name="Рисунок 9" descr="Sterne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429000"/>
            <a:ext cx="1466181" cy="1466181"/>
          </a:xfrm>
          <a:prstGeom prst="rect">
            <a:avLst/>
          </a:prstGeom>
        </p:spPr>
      </p:pic>
      <p:pic>
        <p:nvPicPr>
          <p:cNvPr id="11" name="Рисунок 10" descr="Sterne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3429000"/>
            <a:ext cx="1466181" cy="1466181"/>
          </a:xfrm>
          <a:prstGeom prst="rect">
            <a:avLst/>
          </a:prstGeom>
        </p:spPr>
      </p:pic>
      <p:pic>
        <p:nvPicPr>
          <p:cNvPr id="12" name="Рисунок 11" descr="Sterne0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40" y="3429000"/>
            <a:ext cx="1466181" cy="1466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ГИР – ЛЯН - ДА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9" name="Рисунок 18" descr="0a010e0c67656ebd388a2e9f43ffb2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29066"/>
            <a:ext cx="4500562" cy="901642"/>
          </a:xfrm>
          <a:prstGeom prst="rect">
            <a:avLst/>
          </a:prstGeom>
        </p:spPr>
      </p:pic>
      <p:pic>
        <p:nvPicPr>
          <p:cNvPr id="20" name="Рисунок 19" descr="0a010e0c67656ebd388a2e9f43ffb2d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929066"/>
            <a:ext cx="4643438" cy="901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ЗВЁЗ - ДЫ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7 (3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357430"/>
            <a:ext cx="5214974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87868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 - ЛЮТ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3250963" cy="5429288"/>
          </a:xfrm>
          <a:prstGeom prst="rect">
            <a:avLst/>
          </a:prstGeom>
        </p:spPr>
      </p:pic>
      <p:pic>
        <p:nvPicPr>
          <p:cNvPr id="6" name="Рисунок 5" descr="0013161359.f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36" y="2285992"/>
            <a:ext cx="4153569" cy="4364348"/>
          </a:xfrm>
          <a:prstGeom prst="rect">
            <a:avLst/>
          </a:prstGeom>
        </p:spPr>
      </p:pic>
      <p:pic>
        <p:nvPicPr>
          <p:cNvPr id="9" name="Рисунок 8" descr="93241929_large_ae8f732ed50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857884" y="1214422"/>
            <a:ext cx="3286116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74</Words>
  <Application>Microsoft Office PowerPoint</Application>
  <PresentationFormat>Экран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2015-01-18T17:52:54Z</dcterms:created>
  <dcterms:modified xsi:type="dcterms:W3CDTF">2015-01-18T19:22:13Z</dcterms:modified>
</cp:coreProperties>
</file>