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90" r:id="rId3"/>
    <p:sldId id="257" r:id="rId4"/>
    <p:sldId id="260" r:id="rId5"/>
    <p:sldId id="258" r:id="rId6"/>
    <p:sldId id="301" r:id="rId7"/>
    <p:sldId id="317" r:id="rId8"/>
    <p:sldId id="259" r:id="rId9"/>
    <p:sldId id="261" r:id="rId10"/>
    <p:sldId id="287" r:id="rId11"/>
    <p:sldId id="298" r:id="rId12"/>
    <p:sldId id="282" r:id="rId13"/>
    <p:sldId id="262" r:id="rId14"/>
    <p:sldId id="265" r:id="rId15"/>
    <p:sldId id="266" r:id="rId16"/>
    <p:sldId id="267" r:id="rId17"/>
    <p:sldId id="306" r:id="rId18"/>
    <p:sldId id="318" r:id="rId19"/>
    <p:sldId id="264" r:id="rId20"/>
    <p:sldId id="268" r:id="rId21"/>
    <p:sldId id="269" r:id="rId22"/>
    <p:sldId id="286" r:id="rId23"/>
    <p:sldId id="270" r:id="rId24"/>
    <p:sldId id="271" r:id="rId25"/>
    <p:sldId id="263" r:id="rId26"/>
    <p:sldId id="308" r:id="rId27"/>
    <p:sldId id="316" r:id="rId28"/>
    <p:sldId id="272" r:id="rId29"/>
    <p:sldId id="273" r:id="rId30"/>
    <p:sldId id="274" r:id="rId31"/>
    <p:sldId id="275" r:id="rId32"/>
    <p:sldId id="278" r:id="rId33"/>
    <p:sldId id="276" r:id="rId34"/>
    <p:sldId id="277" r:id="rId35"/>
    <p:sldId id="283" r:id="rId36"/>
    <p:sldId id="313" r:id="rId37"/>
    <p:sldId id="315" r:id="rId38"/>
    <p:sldId id="291" r:id="rId39"/>
    <p:sldId id="285" r:id="rId40"/>
    <p:sldId id="299" r:id="rId41"/>
    <p:sldId id="289" r:id="rId42"/>
    <p:sldId id="314" r:id="rId43"/>
    <p:sldId id="310" r:id="rId44"/>
    <p:sldId id="281" r:id="rId45"/>
    <p:sldId id="303" r:id="rId46"/>
    <p:sldId id="311" r:id="rId47"/>
    <p:sldId id="304" r:id="rId48"/>
    <p:sldId id="307" r:id="rId49"/>
    <p:sldId id="296" r:id="rId50"/>
    <p:sldId id="284" r:id="rId51"/>
    <p:sldId id="294" r:id="rId52"/>
    <p:sldId id="279" r:id="rId53"/>
    <p:sldId id="297" r:id="rId54"/>
    <p:sldId id="292" r:id="rId55"/>
    <p:sldId id="312" r:id="rId56"/>
    <p:sldId id="309" r:id="rId57"/>
    <p:sldId id="293" r:id="rId58"/>
    <p:sldId id="288" r:id="rId59"/>
    <p:sldId id="295" r:id="rId60"/>
    <p:sldId id="280" r:id="rId61"/>
    <p:sldId id="30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3" d="100"/>
          <a:sy n="63" d="100"/>
        </p:scale>
        <p:origin x="137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69F2CF5-6F76-43B5-BF00-0061BFFF9F1A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8318782-38A0-431B-B469-D67C8BF55B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Инструменты для малярных работ.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437112"/>
            <a:ext cx="5688632" cy="1656184"/>
          </a:xfrm>
        </p:spPr>
        <p:txBody>
          <a:bodyPr>
            <a:normAutofit/>
          </a:bodyPr>
          <a:lstStyle/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85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шпателей</a:t>
            </a:r>
            <a:r>
              <a:rPr lang="ru-RU" dirty="0"/>
              <a:t>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64537"/>
            <a:ext cx="3803650" cy="322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475"/>
            <a:ext cx="38036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0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шпателей</a:t>
            </a:r>
            <a:r>
              <a:rPr lang="ru-RU" dirty="0"/>
              <a:t>.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0848"/>
            <a:ext cx="380365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872"/>
            <a:ext cx="380365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8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Шпатель – скребок.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8761"/>
            <a:ext cx="3803650" cy="295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564904"/>
            <a:ext cx="43194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58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Малярный нож.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3429000"/>
            <a:ext cx="3803904" cy="1800200"/>
          </a:xfrm>
        </p:spPr>
        <p:txBody>
          <a:bodyPr>
            <a:normAutofit/>
          </a:bodyPr>
          <a:lstStyle/>
          <a:p>
            <a:r>
              <a:rPr lang="ru-RU" sz="2800" dirty="0"/>
              <a:t>Предназначен для расшивки трещин.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872"/>
            <a:ext cx="380365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75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Маховая кисть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996952"/>
            <a:ext cx="3803904" cy="1944216"/>
          </a:xfrm>
        </p:spPr>
        <p:txBody>
          <a:bodyPr>
            <a:normAutofit/>
          </a:bodyPr>
          <a:lstStyle/>
          <a:p>
            <a:r>
              <a:rPr lang="ru-RU" sz="2800" dirty="0"/>
              <a:t>Для удаления старой водной краски при ремонтных работах.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3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95148"/>
          </a:xfrm>
        </p:spPr>
        <p:txBody>
          <a:bodyPr/>
          <a:lstStyle/>
          <a:p>
            <a:r>
              <a:rPr lang="ru-RU" dirty="0"/>
              <a:t>Инструменты для окрашивания поверхностей.</a:t>
            </a:r>
          </a:p>
        </p:txBody>
      </p:sp>
    </p:spTree>
    <p:extLst>
      <p:ext uri="{BB962C8B-B14F-4D97-AF65-F5344CB8AC3E}">
        <p14:creationId xmlns:p14="http://schemas.microsoft.com/office/powerpoint/2010/main" val="1974322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кистей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7900"/>
            <a:ext cx="6624736" cy="4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1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Устройство кистей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632848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87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26596"/>
          </a:xfrm>
        </p:spPr>
        <p:txBody>
          <a:bodyPr/>
          <a:lstStyle/>
          <a:p>
            <a:r>
              <a:rPr lang="ru-RU" sz="4000" dirty="0"/>
              <a:t>Маховая кисть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1988840"/>
            <a:ext cx="4238184" cy="4128496"/>
          </a:xfrm>
        </p:spPr>
        <p:txBody>
          <a:bodyPr>
            <a:noAutofit/>
          </a:bodyPr>
          <a:lstStyle/>
          <a:p>
            <a:r>
              <a:rPr lang="ru-RU" sz="2800" dirty="0"/>
              <a:t>Для окрашивания поверхностей большой площади применяются маховые кисти. Их особенностью является полая ручка, которую можно насаживать на удлиняющую рукоятку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18" y="2348880"/>
            <a:ext cx="3725746" cy="335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772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4588"/>
          </a:xfrm>
        </p:spPr>
        <p:txBody>
          <a:bodyPr/>
          <a:lstStyle/>
          <a:p>
            <a:r>
              <a:rPr lang="ru-RU" sz="4000" dirty="0"/>
              <a:t>Маховые кисти.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628800"/>
            <a:ext cx="3797622" cy="40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4094168" cy="4968552"/>
          </a:xfrm>
        </p:spPr>
        <p:txBody>
          <a:bodyPr>
            <a:normAutofit/>
          </a:bodyPr>
          <a:lstStyle/>
          <a:p>
            <a:r>
              <a:rPr lang="ru-RU" sz="2800" dirty="0"/>
              <a:t>Маховые кисти применяются для работы с клеевыми и казеиновыми составами. По размеру они достаточно велики — диаметр составляет 60-65 мм, длина щетины достигает 180 мм, масса кисти — 200-600 г. </a:t>
            </a:r>
          </a:p>
        </p:txBody>
      </p:sp>
    </p:spTree>
    <p:extLst>
      <p:ext uri="{BB962C8B-B14F-4D97-AF65-F5344CB8AC3E}">
        <p14:creationId xmlns:p14="http://schemas.microsoft.com/office/powerpoint/2010/main" val="422201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56084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45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745505" cy="5760640"/>
          </a:xfrm>
        </p:spPr>
        <p:txBody>
          <a:bodyPr>
            <a:normAutofit/>
          </a:bodyPr>
          <a:lstStyle/>
          <a:p>
            <a:r>
              <a:rPr lang="ru-RU" dirty="0"/>
              <a:t> Если окрашивания требует небольшая поверхность, с этой задачей легко можно справиться с помощью кисти-ручника диаметром 26-54 мм. Изготавливаются ручники из </a:t>
            </a:r>
            <a:r>
              <a:rPr lang="ru-RU" dirty="0" err="1"/>
              <a:t>полухребтовой</a:t>
            </a:r>
            <a:r>
              <a:rPr lang="ru-RU" dirty="0"/>
              <a:t> щетины с добавлением конского волоса средней жесткости (50%), которая может крепиться в деревянной ручке, в металлической оправе или с помощью металлического кольца. Чтобы кисть «брала» максимальное количество краски, в ее внутренней части оставляется пустота. Если щетина ручника крепится с помощью металлической оправы, такая кисть пригодна для работы с краской любого вида, тогда как ручники с клееной щетиной для работы с известковыми составами использовать не рекомендуется.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504056"/>
          </a:xfrm>
        </p:spPr>
        <p:txBody>
          <a:bodyPr/>
          <a:lstStyle/>
          <a:p>
            <a:r>
              <a:rPr lang="ru-RU" sz="4000" dirty="0"/>
              <a:t>Ручники</a:t>
            </a:r>
          </a:p>
        </p:txBody>
      </p:sp>
    </p:spTree>
    <p:extLst>
      <p:ext uri="{BB962C8B-B14F-4D97-AF65-F5344CB8AC3E}">
        <p14:creationId xmlns:p14="http://schemas.microsoft.com/office/powerpoint/2010/main" val="259133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Ручники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78809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204864"/>
            <a:ext cx="372561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934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Ручники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475"/>
            <a:ext cx="38036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060848"/>
            <a:ext cx="380365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51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Флейцы применяются для окрашивания поверхностей, удаления следов от ручников и сглаживания. Это плоские кисти шириной 25-100 мм из </a:t>
            </a:r>
            <a:r>
              <a:rPr lang="ru-RU" sz="2800" dirty="0" err="1"/>
              <a:t>полухребтовой</a:t>
            </a:r>
            <a:r>
              <a:rPr lang="ru-RU" sz="2800" dirty="0"/>
              <a:t> щетины хорошего качества. Однако самый лучший инструмент для маляров-профессионалов изготавливается из барсучьего волоса в металлической оправе.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Флейцы</a:t>
            </a:r>
          </a:p>
        </p:txBody>
      </p:sp>
    </p:spTree>
    <p:extLst>
      <p:ext uri="{BB962C8B-B14F-4D97-AF65-F5344CB8AC3E}">
        <p14:creationId xmlns:p14="http://schemas.microsoft.com/office/powerpoint/2010/main" val="4257950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Флейцы.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1" y="2239963"/>
            <a:ext cx="3721608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8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800" dirty="0"/>
              <a:t>Чтобы определить качество кисти, нужно согнуть и отпустить ее щетину. Волос при этом должен немедленно вернуться в первоначальное положение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130652"/>
          </a:xfrm>
        </p:spPr>
        <p:txBody>
          <a:bodyPr/>
          <a:lstStyle/>
          <a:p>
            <a:r>
              <a:rPr lang="ru-RU" sz="4000" dirty="0"/>
              <a:t>Определение качества ворса кистей.</a:t>
            </a:r>
          </a:p>
        </p:txBody>
      </p:sp>
    </p:spTree>
    <p:extLst>
      <p:ext uri="{BB962C8B-B14F-4D97-AF65-F5344CB8AC3E}">
        <p14:creationId xmlns:p14="http://schemas.microsoft.com/office/powerpoint/2010/main" val="2751752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Радиаторные кисти.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24998"/>
            <a:ext cx="3803650" cy="25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10417"/>
            <a:ext cx="3803650" cy="25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1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Фигурные кисти.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36912"/>
            <a:ext cx="3803650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348880"/>
            <a:ext cx="417544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09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Для окраске водными составами  можно использовать </a:t>
            </a:r>
            <a:r>
              <a:rPr lang="ru-RU" sz="2800" dirty="0" err="1"/>
              <a:t>макловицу</a:t>
            </a:r>
            <a:r>
              <a:rPr lang="ru-RU" sz="2800" dirty="0"/>
              <a:t>, изготовленную из </a:t>
            </a:r>
            <a:r>
              <a:rPr lang="ru-RU" sz="2800" dirty="0" err="1"/>
              <a:t>полухребтовой</a:t>
            </a:r>
            <a:r>
              <a:rPr lang="ru-RU" sz="2800" dirty="0"/>
              <a:t> щетины с добавлением конского волоса (50%). </a:t>
            </a:r>
            <a:r>
              <a:rPr lang="ru-RU" sz="2800" dirty="0" err="1"/>
              <a:t>Макловицы</a:t>
            </a:r>
            <a:r>
              <a:rPr lang="ru-RU" sz="2800" dirty="0"/>
              <a:t> бывают прямоугольной и круглой формы, длина щетины составляет 95-100 мм. Ручка кисти может быть съемной или наглухо крепиться в середине колодки.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err="1"/>
              <a:t>Макловица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18686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err="1"/>
              <a:t>Макловица</a:t>
            </a:r>
            <a:endParaRPr lang="ru-RU" sz="4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420888"/>
            <a:ext cx="417544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19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Ручные инструменты для подготовки и обработке поверхностей под окраску.</a:t>
            </a:r>
          </a:p>
          <a:p>
            <a:r>
              <a:rPr lang="ru-RU" sz="2800" dirty="0"/>
              <a:t>Инструменты для окрашивания поверхностей.</a:t>
            </a:r>
          </a:p>
          <a:p>
            <a:r>
              <a:rPr lang="ru-RU" sz="2800" dirty="0"/>
              <a:t>Приспособления для малярных работ.</a:t>
            </a:r>
          </a:p>
          <a:p>
            <a:r>
              <a:rPr lang="ru-RU" sz="2800" dirty="0"/>
              <a:t>Механизированные инструменты для малярных работ.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Классификация инструментов для малярных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1372002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Филеночные кисти бывают круглые (диаметром 6-18 мм) и плоские. Их можно использовать для вытягивания филенок или окрашивания труднодоступных участков. Изготавливается этот профессиональный инструмент маляра из жесткой белой щетины в металлической оправе.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Филенчатая кисть.</a:t>
            </a:r>
          </a:p>
        </p:txBody>
      </p:sp>
    </p:spTree>
    <p:extLst>
      <p:ext uri="{BB962C8B-B14F-4D97-AF65-F5344CB8AC3E}">
        <p14:creationId xmlns:p14="http://schemas.microsoft.com/office/powerpoint/2010/main" val="267150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Филенчатые кисти.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006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648072"/>
          </a:xfrm>
        </p:spPr>
        <p:txBody>
          <a:bodyPr/>
          <a:lstStyle/>
          <a:p>
            <a:r>
              <a:rPr lang="ru-RU" sz="4000" dirty="0"/>
              <a:t>Торцовка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96752"/>
            <a:ext cx="4536504" cy="4992592"/>
          </a:xfrm>
        </p:spPr>
        <p:txBody>
          <a:bodyPr>
            <a:noAutofit/>
          </a:bodyPr>
          <a:lstStyle/>
          <a:p>
            <a:r>
              <a:rPr lang="ru-RU" sz="2800" dirty="0"/>
              <a:t>Это кисти прямоугольной формы размером 15 х 76 мм. С помощью торцовки можно добиться того, чтобы поверхность получилась шероховатой, поэтому щетина должна быть жесткой. Обычно для изготовления торцовок используется твердая хребтовая щетина.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8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Меховой или поролоновый малярный валик, который надевается на специальную рукоятку со стержнем и осью. Длина валиков варьирует от 100 до 250 мм, а диаметр составляет 40-70 мм. Использование этого инструмента позволяет окрасить внушительную площадь за один подход. Кроме того, валики применяются для грунтования поверхности.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Валики</a:t>
            </a:r>
          </a:p>
        </p:txBody>
      </p:sp>
    </p:spTree>
    <p:extLst>
      <p:ext uri="{BB962C8B-B14F-4D97-AF65-F5344CB8AC3E}">
        <p14:creationId xmlns:p14="http://schemas.microsoft.com/office/powerpoint/2010/main" val="997319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Валики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66658"/>
            <a:ext cx="3803650" cy="34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20888"/>
            <a:ext cx="3803650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11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валиков.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2856"/>
            <a:ext cx="380365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872"/>
            <a:ext cx="380365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12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656184"/>
          </a:xfrm>
        </p:spPr>
        <p:txBody>
          <a:bodyPr/>
          <a:lstStyle/>
          <a:p>
            <a:r>
              <a:rPr lang="ru-RU" sz="4000" dirty="0"/>
              <a:t>Приспособления для окраски труб.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872"/>
            <a:ext cx="380365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4"/>
            <a:ext cx="3714750" cy="343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43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728192"/>
          </a:xfrm>
        </p:spPr>
        <p:txBody>
          <a:bodyPr/>
          <a:lstStyle/>
          <a:p>
            <a:r>
              <a:rPr lang="ru-RU" sz="4000" dirty="0"/>
              <a:t>Приспособления для окраски труб.</a:t>
            </a: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872"/>
            <a:ext cx="380365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204864"/>
            <a:ext cx="424745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249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23140"/>
          </a:xfrm>
        </p:spPr>
        <p:txBody>
          <a:bodyPr/>
          <a:lstStyle/>
          <a:p>
            <a:r>
              <a:rPr lang="ru-RU" dirty="0"/>
              <a:t>Приспособления для малярных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3665038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Ванночки для краски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37205"/>
            <a:ext cx="3803650" cy="22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22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512168"/>
          </a:xfrm>
        </p:spPr>
        <p:txBody>
          <a:bodyPr/>
          <a:lstStyle/>
          <a:p>
            <a:r>
              <a:rPr lang="ru-RU" sz="4000" dirty="0"/>
              <a:t>Инструменты для малярных работ.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132856"/>
            <a:ext cx="777686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24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Инвентарь.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20888"/>
            <a:ext cx="38036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060848"/>
            <a:ext cx="380365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565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Терка для шлифования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01095"/>
            <a:ext cx="3803650" cy="215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40481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029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Скребок, цикля.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87591"/>
            <a:ext cx="3803650" cy="330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80365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792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Лента малярная.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91073"/>
            <a:ext cx="3803650" cy="29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475"/>
            <a:ext cx="38036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0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48680"/>
            <a:ext cx="7992888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699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Средства подмащивания.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19" y="2247900"/>
            <a:ext cx="5241961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157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Леса, люльки, лестницы.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51" y="2239963"/>
            <a:ext cx="3467147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499992" cy="40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85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Респираторы.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2539206"/>
            <a:ext cx="60674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003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Растворители.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165922" cy="347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060848"/>
            <a:ext cx="3803650" cy="354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427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739164"/>
          </a:xfrm>
        </p:spPr>
        <p:txBody>
          <a:bodyPr/>
          <a:lstStyle/>
          <a:p>
            <a:r>
              <a:rPr lang="ru-RU" dirty="0"/>
              <a:t>Механизированные инструменты для малярных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65362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379124"/>
          </a:xfrm>
        </p:spPr>
        <p:txBody>
          <a:bodyPr/>
          <a:lstStyle/>
          <a:p>
            <a:r>
              <a:rPr lang="ru-RU" dirty="0"/>
              <a:t>Ручные инструменты для подготовки и обработке поверхностей под окраску.</a:t>
            </a:r>
          </a:p>
        </p:txBody>
      </p:sp>
    </p:spTree>
    <p:extLst>
      <p:ext uri="{BB962C8B-B14F-4D97-AF65-F5344CB8AC3E}">
        <p14:creationId xmlns:p14="http://schemas.microsoft.com/office/powerpoint/2010/main" val="2864145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584176"/>
          </a:xfrm>
        </p:spPr>
        <p:txBody>
          <a:bodyPr/>
          <a:lstStyle/>
          <a:p>
            <a:r>
              <a:rPr lang="ru-RU" sz="4000" dirty="0"/>
              <a:t>Шлифовальная машинка для стен и потолков.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9192"/>
            <a:ext cx="3803650" cy="37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48880"/>
            <a:ext cx="380365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931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9247" y="1196752"/>
            <a:ext cx="7745505" cy="5400599"/>
          </a:xfrm>
        </p:spPr>
        <p:txBody>
          <a:bodyPr>
            <a:normAutofit/>
          </a:bodyPr>
          <a:lstStyle/>
          <a:p>
            <a:r>
              <a:rPr lang="ru-RU" sz="2800" dirty="0"/>
              <a:t>Краскопульты выпускаются ручные и электрические. Наиболее простыми в эксплуатации считаются ручные распылители, а электрические, хотя и немного сложнее в использовании, однако действуют гораздо эффективнее. Производительность краскопульта значительно выше, чем у кистей и валиков. С помощью этого приспособления для маляров можно наносить на поверхность клеевую и известковую краску, а для густых лакокрасочных материалов применяются специальные пистолеты-краскораспылители.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648072"/>
          </a:xfrm>
        </p:spPr>
        <p:txBody>
          <a:bodyPr/>
          <a:lstStyle/>
          <a:p>
            <a:r>
              <a:rPr lang="ru-RU" sz="4000" dirty="0"/>
              <a:t>Краскопульты.</a:t>
            </a:r>
          </a:p>
        </p:txBody>
      </p:sp>
    </p:spTree>
    <p:extLst>
      <p:ext uri="{BB962C8B-B14F-4D97-AF65-F5344CB8AC3E}">
        <p14:creationId xmlns:p14="http://schemas.microsoft.com/office/powerpoint/2010/main" val="378382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Ручной краскопульт.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772816"/>
            <a:ext cx="3803904" cy="4344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Корпус</a:t>
            </a:r>
          </a:p>
          <a:p>
            <a:pPr marL="0" indent="0">
              <a:buNone/>
            </a:pPr>
            <a:r>
              <a:rPr lang="ru-RU" sz="2800" dirty="0"/>
              <a:t>Насос</a:t>
            </a:r>
          </a:p>
          <a:p>
            <a:pPr marL="0" indent="0">
              <a:buNone/>
            </a:pPr>
            <a:r>
              <a:rPr lang="ru-RU" sz="2800" dirty="0"/>
              <a:t>Всасывающий шланг с фильтром</a:t>
            </a:r>
          </a:p>
          <a:p>
            <a:pPr marL="0" indent="0">
              <a:buNone/>
            </a:pPr>
            <a:r>
              <a:rPr lang="ru-RU" sz="2800" dirty="0"/>
              <a:t>Нагнетательный шланг</a:t>
            </a:r>
          </a:p>
          <a:p>
            <a:pPr marL="0" indent="0">
              <a:buNone/>
            </a:pPr>
            <a:r>
              <a:rPr lang="ru-RU" sz="2800" dirty="0"/>
              <a:t>Удочка с краном</a:t>
            </a:r>
          </a:p>
          <a:p>
            <a:pPr marL="0" indent="0">
              <a:buNone/>
            </a:pPr>
            <a:r>
              <a:rPr lang="ru-RU" sz="2800" dirty="0"/>
              <a:t>Форсунка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475"/>
            <a:ext cx="38036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20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краскопультов.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4" y="2239963"/>
            <a:ext cx="363438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90" y="2239963"/>
            <a:ext cx="3604174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5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482580"/>
          </a:xfrm>
        </p:spPr>
        <p:txBody>
          <a:bodyPr/>
          <a:lstStyle/>
          <a:p>
            <a:r>
              <a:rPr lang="ru-RU" sz="4000" dirty="0"/>
              <a:t>Краскораспылитель.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556792"/>
            <a:ext cx="5328592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Краскораспылитель представляет собой емкость для краски, снабженную распылителем. Принцип работы инструмента следующий: частицы краски захватываются потоком воздуха и переносятся на окрашиваемую поверхность. Краска ложится равномерно, и поверхность становится гладкой.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92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/>
          <a:lstStyle/>
          <a:p>
            <a:r>
              <a:rPr lang="ru-RU" dirty="0"/>
              <a:t>Устройство пистолета – краскораспылителя.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44824"/>
            <a:ext cx="784887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121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Краскораспылители.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90" y="2239963"/>
            <a:ext cx="3169319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24769"/>
            <a:ext cx="3803650" cy="33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173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Краскораспылители.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77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584176"/>
          </a:xfrm>
        </p:spPr>
        <p:txBody>
          <a:bodyPr/>
          <a:lstStyle/>
          <a:p>
            <a:r>
              <a:rPr lang="ru-RU" sz="4000" dirty="0"/>
              <a:t>Работа с краскораспылителем.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84" y="2247900"/>
            <a:ext cx="5831631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4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872208"/>
          </a:xfrm>
        </p:spPr>
        <p:txBody>
          <a:bodyPr/>
          <a:lstStyle/>
          <a:p>
            <a:r>
              <a:rPr lang="ru-RU" sz="4000" dirty="0"/>
              <a:t>Работа с краскораспылителями.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4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Металлическая щетка – для удаления старой краски.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3803650" cy="286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64904"/>
            <a:ext cx="380365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6903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err="1"/>
              <a:t>Электрокраскопульт</a:t>
            </a:r>
            <a:r>
              <a:rPr lang="ru-RU" sz="4000" dirty="0"/>
              <a:t>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648752"/>
            <a:ext cx="7747000" cy="30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575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Охрана труда.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0" y="2239963"/>
            <a:ext cx="333664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54" y="2239963"/>
            <a:ext cx="251154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22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944216"/>
          </a:xfrm>
        </p:spPr>
        <p:txBody>
          <a:bodyPr/>
          <a:lstStyle/>
          <a:p>
            <a:r>
              <a:rPr lang="ru-RU" sz="4000" dirty="0"/>
              <a:t>Разновидности металлических щеток.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12465"/>
            <a:ext cx="3803650" cy="31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424745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2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54588"/>
          </a:xfrm>
        </p:spPr>
        <p:txBody>
          <a:bodyPr/>
          <a:lstStyle/>
          <a:p>
            <a:r>
              <a:rPr lang="ru-RU" sz="4000" dirty="0"/>
              <a:t>Шпателя.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4608512" cy="4704560"/>
          </a:xfrm>
        </p:spPr>
        <p:txBody>
          <a:bodyPr>
            <a:noAutofit/>
          </a:bodyPr>
          <a:lstStyle/>
          <a:p>
            <a:r>
              <a:rPr lang="ru-RU" sz="2800" dirty="0"/>
              <a:t>Шпатели используются для нанесения шпатлевки и ее выравнивания на различных поверхностях. </a:t>
            </a:r>
          </a:p>
          <a:p>
            <a:r>
              <a:rPr lang="ru-RU" sz="2800" dirty="0"/>
              <a:t>Шпатели различают  в зависимости от  материала  изготовления: металлические, резиновые или деревянные.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8036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0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Разновидности шпателей.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6543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14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252</TotalTime>
  <Words>752</Words>
  <Application>Microsoft Office PowerPoint</Application>
  <PresentationFormat>Экран (4:3)</PresentationFormat>
  <Paragraphs>85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Book Antiqua</vt:lpstr>
      <vt:lpstr>Times New Roman</vt:lpstr>
      <vt:lpstr>Wingdings</vt:lpstr>
      <vt:lpstr>Твердый переплет</vt:lpstr>
      <vt:lpstr>Инструменты для малярных работ.</vt:lpstr>
      <vt:lpstr>Презентация PowerPoint</vt:lpstr>
      <vt:lpstr>Классификация инструментов для малярных работ.</vt:lpstr>
      <vt:lpstr>Инструменты для малярных работ.</vt:lpstr>
      <vt:lpstr>Ручные инструменты для подготовки и обработке поверхностей под окраску.</vt:lpstr>
      <vt:lpstr>Металлическая щетка – для удаления старой краски.</vt:lpstr>
      <vt:lpstr>Разновидности металлических щеток.</vt:lpstr>
      <vt:lpstr>Шпателя.</vt:lpstr>
      <vt:lpstr>Разновидности шпателей.</vt:lpstr>
      <vt:lpstr>Разновидности шпателей.</vt:lpstr>
      <vt:lpstr>Разновидности шпателей.</vt:lpstr>
      <vt:lpstr>Шпатель – скребок.</vt:lpstr>
      <vt:lpstr>Малярный нож.</vt:lpstr>
      <vt:lpstr>Маховая кисть</vt:lpstr>
      <vt:lpstr>Инструменты для окрашивания поверхностей.</vt:lpstr>
      <vt:lpstr>Разновидности кистей</vt:lpstr>
      <vt:lpstr>Устройство кистей</vt:lpstr>
      <vt:lpstr>Маховая кисть</vt:lpstr>
      <vt:lpstr>Маховые кисти.</vt:lpstr>
      <vt:lpstr>Ручники</vt:lpstr>
      <vt:lpstr>Ручники</vt:lpstr>
      <vt:lpstr>Ручники</vt:lpstr>
      <vt:lpstr>Флейцы</vt:lpstr>
      <vt:lpstr>Флейцы.</vt:lpstr>
      <vt:lpstr>Определение качества ворса кистей.</vt:lpstr>
      <vt:lpstr>Радиаторные кисти.</vt:lpstr>
      <vt:lpstr>Фигурные кисти.</vt:lpstr>
      <vt:lpstr>Макловица</vt:lpstr>
      <vt:lpstr>Макловица</vt:lpstr>
      <vt:lpstr>Филенчатая кисть.</vt:lpstr>
      <vt:lpstr>Филенчатые кисти.</vt:lpstr>
      <vt:lpstr>Торцовка</vt:lpstr>
      <vt:lpstr>Валики</vt:lpstr>
      <vt:lpstr>Валики</vt:lpstr>
      <vt:lpstr>Разновидности валиков.</vt:lpstr>
      <vt:lpstr>Приспособления для окраски труб.</vt:lpstr>
      <vt:lpstr>Приспособления для окраски труб.</vt:lpstr>
      <vt:lpstr>Приспособления для малярных работ.</vt:lpstr>
      <vt:lpstr>Ванночки для краски</vt:lpstr>
      <vt:lpstr>Инвентарь.</vt:lpstr>
      <vt:lpstr>Терка для шлифования</vt:lpstr>
      <vt:lpstr>Скребок, цикля.</vt:lpstr>
      <vt:lpstr>Лента малярная.</vt:lpstr>
      <vt:lpstr>Презентация PowerPoint</vt:lpstr>
      <vt:lpstr>Средства подмащивания.</vt:lpstr>
      <vt:lpstr>Леса, люльки, лестницы.</vt:lpstr>
      <vt:lpstr>Респираторы.</vt:lpstr>
      <vt:lpstr>Растворители.</vt:lpstr>
      <vt:lpstr>Механизированные инструменты для малярных работ.</vt:lpstr>
      <vt:lpstr>Шлифовальная машинка для стен и потолков.</vt:lpstr>
      <vt:lpstr>Краскопульты.</vt:lpstr>
      <vt:lpstr>Ручной краскопульт.</vt:lpstr>
      <vt:lpstr>Разновидности краскопультов.</vt:lpstr>
      <vt:lpstr>Краскораспылитель.</vt:lpstr>
      <vt:lpstr>Устройство пистолета – краскораспылителя.</vt:lpstr>
      <vt:lpstr>Краскораспылители.</vt:lpstr>
      <vt:lpstr>Краскораспылители.</vt:lpstr>
      <vt:lpstr>Работа с краскораспылителем.</vt:lpstr>
      <vt:lpstr>Работа с краскораспылителями.</vt:lpstr>
      <vt:lpstr>Электрокраскопульт.</vt:lpstr>
      <vt:lpstr>Охрана труда.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для малярных работ.</dc:title>
  <dc:creator>пользователь</dc:creator>
  <cp:lastModifiedBy>576 МДОО</cp:lastModifiedBy>
  <cp:revision>30</cp:revision>
  <dcterms:created xsi:type="dcterms:W3CDTF">2016-07-22T08:02:06Z</dcterms:created>
  <dcterms:modified xsi:type="dcterms:W3CDTF">2025-11-09T07:51:58Z</dcterms:modified>
</cp:coreProperties>
</file>