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3" r:id="rId4"/>
    <p:sldId id="264" r:id="rId5"/>
    <p:sldId id="271" r:id="rId6"/>
    <p:sldId id="265" r:id="rId7"/>
    <p:sldId id="267" r:id="rId8"/>
    <p:sldId id="287" r:id="rId9"/>
    <p:sldId id="274" r:id="rId10"/>
    <p:sldId id="276" r:id="rId11"/>
    <p:sldId id="289" r:id="rId12"/>
    <p:sldId id="290" r:id="rId13"/>
    <p:sldId id="291" r:id="rId14"/>
    <p:sldId id="292" r:id="rId15"/>
    <p:sldId id="293" r:id="rId16"/>
    <p:sldId id="294" r:id="rId17"/>
    <p:sldId id="296" r:id="rId18"/>
    <p:sldId id="295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7885" autoAdjust="0"/>
  </p:normalViewPr>
  <p:slideViewPr>
    <p:cSldViewPr>
      <p:cViewPr varScale="1">
        <p:scale>
          <a:sx n="71" d="100"/>
          <a:sy n="71" d="100"/>
        </p:scale>
        <p:origin x="-134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F562B-2F03-44A8-92F0-0ED52E4A3265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02B5F-0F70-4A4B-A28F-55FD634055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12998-C5C5-4A61-B3C7-56B7137B3642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74DCE-9D84-4F21-9F46-6FB588FC6D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F7898-4D53-4DB1-A48D-5E41447EF9DA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7E19D-91BB-4EF1-9293-767BAAFC4D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31B7C-5C13-4E12-8633-251835965550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B1F39-33D5-4995-8A54-86F635CDD6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DB10B-8EA4-489E-9F57-55865AD94CBC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6D0EB-D6ED-412F-A0B8-E4A7A801B0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23C50-1C7C-4917-A196-435FD6B70EC7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308BA-B234-4346-9FC0-4ABDF377F3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C397F-0FFA-4397-8B3F-C9B7F92485E1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0182C-0862-4169-B0E6-0FF20017D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41333-B127-4203-8A35-D84C3F0F5131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A087A-4C33-4646-8F1C-A4737CEC21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498BA-B4C0-4D43-9F21-43302B456B4C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C8FF9-B4B6-4C80-9140-F92376CA74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DDC1A-B181-4C6D-B333-CB5E226A24A4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CEB93-A425-4F63-A576-16100BC5AA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155F4-B28B-4CFA-A300-18136648402E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2FCDA-87DE-41DB-99BB-E2C457CC0D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A19C68-6BA2-4083-8CCA-AC4C7ECE5238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017768-AFD9-4E6B-965E-B873EBB603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260350"/>
            <a:ext cx="7772400" cy="10810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endParaRPr lang="ru-RU" sz="48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650" y="908050"/>
            <a:ext cx="7561263" cy="5257800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chemeClr val="tx1"/>
                </a:solidFill>
                <a:latin typeface="Bookman Old Style" pitchFamily="18" charset="0"/>
              </a:rPr>
              <a:t>Взаимодействие </a:t>
            </a:r>
          </a:p>
          <a:p>
            <a:pPr eaLnBrk="1" hangingPunct="1"/>
            <a:r>
              <a:rPr lang="ru-RU" sz="4000" smtClean="0">
                <a:solidFill>
                  <a:schemeClr val="tx1"/>
                </a:solidFill>
                <a:latin typeface="Bookman Old Style" pitchFamily="18" charset="0"/>
              </a:rPr>
              <a:t>семьи и детского сада </a:t>
            </a:r>
          </a:p>
          <a:p>
            <a:pPr eaLnBrk="1" hangingPunct="1"/>
            <a:r>
              <a:rPr lang="ru-RU" sz="4000" smtClean="0">
                <a:solidFill>
                  <a:schemeClr val="tx1"/>
                </a:solidFill>
                <a:latin typeface="Bookman Old Style" pitchFamily="18" charset="0"/>
              </a:rPr>
              <a:t>по оздоровлению детей </a:t>
            </a:r>
          </a:p>
          <a:p>
            <a:pPr eaLnBrk="1" hangingPunct="1"/>
            <a:r>
              <a:rPr lang="ru-RU" sz="4000" smtClean="0">
                <a:solidFill>
                  <a:schemeClr val="tx1"/>
                </a:solidFill>
                <a:latin typeface="Bookman Old Style" pitchFamily="18" charset="0"/>
              </a:rPr>
              <a:t>с использованием нестандартного физкультурного оборудования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3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Артем\Desktop\IMG_4159.JPG"/>
          <p:cNvPicPr/>
          <p:nvPr/>
        </p:nvPicPr>
        <p:blipFill>
          <a:blip r:embed="rId2" cstate="print"/>
          <a:srcRect l="6597"/>
          <a:stretch>
            <a:fillRect/>
          </a:stretch>
        </p:blipFill>
        <p:spPr bwMode="auto">
          <a:xfrm>
            <a:off x="684212" y="4076700"/>
            <a:ext cx="3887787" cy="2520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081087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dirty="0" smtClean="0">
                <a:latin typeface="Comic Sans MS" pitchFamily="66" charset="0"/>
              </a:rPr>
              <a:t>Совместные праздники и развлечения </a:t>
            </a:r>
            <a:br>
              <a:rPr lang="ru-RU" sz="2800" dirty="0" smtClean="0">
                <a:latin typeface="Comic Sans MS" pitchFamily="66" charset="0"/>
              </a:rPr>
            </a:br>
            <a:r>
              <a:rPr lang="ru-RU" sz="2800" dirty="0" smtClean="0">
                <a:latin typeface="Comic Sans MS" pitchFamily="66" charset="0"/>
              </a:rPr>
              <a:t>с родителями</a:t>
            </a:r>
          </a:p>
        </p:txBody>
      </p:sp>
      <p:pic>
        <p:nvPicPr>
          <p:cNvPr id="3" name="Рисунок 5" descr="C:\Users\Артем\Desktop\надо\1 016.jpg"/>
          <p:cNvPicPr/>
          <p:nvPr/>
        </p:nvPicPr>
        <p:blipFill>
          <a:blip r:embed="rId3" cstate="print"/>
          <a:srcRect t="23399"/>
          <a:stretch>
            <a:fillRect/>
          </a:stretch>
        </p:blipFill>
        <p:spPr bwMode="auto">
          <a:xfrm>
            <a:off x="684213" y="1341438"/>
            <a:ext cx="3959225" cy="2519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3" descr="C:\Users\Артем\Desktop\DSC0653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4076700"/>
            <a:ext cx="3960812" cy="2519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3" name="Picture 7" descr="CIMG179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1341438"/>
            <a:ext cx="3887787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pPr eaLnBrk="1" hangingPunct="1"/>
            <a:r>
              <a:rPr lang="ru-RU" sz="4000" smtClean="0">
                <a:latin typeface="Comic Sans MS" pitchFamily="66" charset="0"/>
              </a:rPr>
              <a:t>Мастер-класс для родителей:</a:t>
            </a:r>
          </a:p>
        </p:txBody>
      </p:sp>
      <p:pic>
        <p:nvPicPr>
          <p:cNvPr id="47111" name="Picture 7" descr="IMG_3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981075"/>
            <a:ext cx="3687762" cy="245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2" name="Picture 8" descr="IMG_31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981075"/>
            <a:ext cx="3960812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4" name="Picture 10" descr="IMG_3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3716338"/>
            <a:ext cx="4084638" cy="272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649287"/>
          </a:xfrm>
        </p:spPr>
        <p:txBody>
          <a:bodyPr/>
          <a:lstStyle/>
          <a:p>
            <a:pPr eaLnBrk="1" hangingPunct="1"/>
            <a:r>
              <a:rPr lang="ru-RU" sz="4000" smtClean="0">
                <a:latin typeface="Comic Sans MS" pitchFamily="66" charset="0"/>
              </a:rPr>
              <a:t>Мастер-класс для родителей:</a:t>
            </a:r>
          </a:p>
        </p:txBody>
      </p:sp>
      <p:pic>
        <p:nvPicPr>
          <p:cNvPr id="51205" name="Picture 5" descr="IMG_32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052513"/>
            <a:ext cx="3605212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6" descr="IMG_32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836613"/>
            <a:ext cx="386715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7" descr="IMG_32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3573463"/>
            <a:ext cx="44450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5538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Comic Sans MS" pitchFamily="66" charset="0"/>
              </a:rPr>
              <a:t>Использование нестандартного физкультурного оборудования в домашних условиях</a:t>
            </a:r>
          </a:p>
        </p:txBody>
      </p:sp>
      <p:pic>
        <p:nvPicPr>
          <p:cNvPr id="53256" name="Picture 8" descr="IMG_58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412875"/>
            <a:ext cx="3313112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7" name="Picture 9" descr="IMG-20150314-WA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412875"/>
            <a:ext cx="3671887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Comic Sans MS" pitchFamily="66" charset="0"/>
              </a:rPr>
              <a:t>Использование нестандартного физкультурного оборудования в домашних условиях</a:t>
            </a:r>
          </a:p>
        </p:txBody>
      </p:sp>
      <p:pic>
        <p:nvPicPr>
          <p:cNvPr id="55302" name="Picture 6" descr="P10404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484313"/>
            <a:ext cx="36988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3" name="Picture 7" descr="IMG-20150314-WA0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4149725"/>
            <a:ext cx="3671888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4" name="Picture 8" descr="image-96f4579c8c276e7967624cde112ea73cef23f1bcd1a00e327b8a51f994b2e488-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484313"/>
            <a:ext cx="345598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96975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Comic Sans MS" pitchFamily="66" charset="0"/>
              </a:rPr>
              <a:t>Использование нестандартного физкультурного оборудования в домашних условиях</a:t>
            </a:r>
          </a:p>
        </p:txBody>
      </p:sp>
      <p:pic>
        <p:nvPicPr>
          <p:cNvPr id="57349" name="Picture 5" descr="P51628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484313"/>
            <a:ext cx="3186112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6" descr="QJaSS3URdJ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1412875"/>
            <a:ext cx="3417887" cy="455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Comic Sans MS" pitchFamily="66" charset="0"/>
              </a:rPr>
              <a:t>Использование нестандартного физкультурного оборудования в домашних условиях</a:t>
            </a:r>
          </a:p>
        </p:txBody>
      </p:sp>
      <p:pic>
        <p:nvPicPr>
          <p:cNvPr id="59397" name="Picture 5" descr="IMG_20150312_2002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341438"/>
            <a:ext cx="309562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6" descr="image-12-03-15-07-30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1341438"/>
            <a:ext cx="3268663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sz="2400" smtClean="0">
                <a:latin typeface="Comic Sans MS" pitchFamily="66" charset="0"/>
              </a:rPr>
              <a:t>Использование нестандартного физкультурного оборудования в домашних условиях</a:t>
            </a:r>
          </a:p>
        </p:txBody>
      </p:sp>
      <p:pic>
        <p:nvPicPr>
          <p:cNvPr id="32774" name="Picture 6" descr="sTbrAnFPQc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3168154" cy="5256584"/>
          </a:xfrm>
          <a:prstGeom prst="rect">
            <a:avLst/>
          </a:prstGeom>
          <a:noFill/>
        </p:spPr>
      </p:pic>
      <p:pic>
        <p:nvPicPr>
          <p:cNvPr id="1026" name="Picture 2" descr="C:\Users\Пользователь\Desktop\gG-YkAzxzA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268760"/>
            <a:ext cx="3233755" cy="5236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0487"/>
          </a:xfrm>
        </p:spPr>
        <p:txBody>
          <a:bodyPr/>
          <a:lstStyle/>
          <a:p>
            <a:pPr eaLnBrk="1" hangingPunct="1"/>
            <a:r>
              <a:rPr lang="ru-RU" sz="7200" smtClean="0">
                <a:latin typeface="Monotype Corsiva" pitchFamily="66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1600" b="1" u="sng" smtClean="0"/>
              <a:t/>
            </a:r>
            <a:br>
              <a:rPr lang="ru-RU" sz="1600" b="1" u="sng" smtClean="0"/>
            </a:br>
            <a:r>
              <a:rPr lang="ru-RU" sz="4000" smtClean="0">
                <a:latin typeface="Comic Sans MS" pitchFamily="66" charset="0"/>
              </a:rPr>
              <a:t>Цель:</a:t>
            </a:r>
            <a:r>
              <a:rPr lang="ru-RU" sz="1600" b="1" u="sng" smtClean="0">
                <a:solidFill>
                  <a:srgbClr val="17375E"/>
                </a:solidFill>
                <a:latin typeface="Comic Sans MS" pitchFamily="66" charset="0"/>
              </a:rPr>
              <a:t/>
            </a:r>
            <a:br>
              <a:rPr lang="ru-RU" sz="1600" b="1" u="sng" smtClean="0">
                <a:solidFill>
                  <a:srgbClr val="17375E"/>
                </a:solidFill>
                <a:latin typeface="Comic Sans MS" pitchFamily="66" charset="0"/>
              </a:rPr>
            </a:br>
            <a:endParaRPr lang="ru-RU" sz="4000" smtClean="0">
              <a:solidFill>
                <a:srgbClr val="17375E"/>
              </a:solidFill>
              <a:latin typeface="Comic Sans MS" pitchFamily="66" charset="0"/>
            </a:endParaRPr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256212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 typeface="Arial" charset="0"/>
              <a:buNone/>
            </a:pP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2400" dirty="0" smtClean="0">
                <a:latin typeface="Bookman Old Style" pitchFamily="18" charset="0"/>
              </a:rPr>
              <a:t>1.  создать оптимальные условия для оздоровления воспитанников;</a:t>
            </a:r>
            <a:br>
              <a:rPr lang="ru-RU" sz="2400" dirty="0" smtClean="0">
                <a:latin typeface="Bookman Old Style" pitchFamily="18" charset="0"/>
              </a:rPr>
            </a:br>
            <a:r>
              <a:rPr lang="ru-RU" sz="2400" dirty="0" smtClean="0">
                <a:latin typeface="Bookman Old Style" pitchFamily="18" charset="0"/>
              </a:rPr>
              <a:t>2. привлечь родителей к активному использованию нестандартного физкультурного оборудования в домашних условиях.</a:t>
            </a:r>
            <a:br>
              <a:rPr lang="ru-RU" sz="2400" dirty="0" smtClean="0">
                <a:latin typeface="Bookman Old Style" pitchFamily="18" charset="0"/>
              </a:rPr>
            </a:br>
            <a:endParaRPr lang="ru-RU" sz="2400" dirty="0" smtClean="0">
              <a:latin typeface="Bookman Old Style" pitchFamily="18" charset="0"/>
            </a:endParaRPr>
          </a:p>
          <a:p>
            <a:pPr marL="0" indent="0" eaLnBrk="1" hangingPunct="1">
              <a:lnSpc>
                <a:spcPct val="80000"/>
              </a:lnSpc>
            </a:pPr>
            <a:endParaRPr lang="ru-RU" sz="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36625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Comic Sans MS" pitchFamily="66" charset="0"/>
              </a:rPr>
              <a:t>Физкультурно-оздоровительная среда</a:t>
            </a:r>
          </a:p>
        </p:txBody>
      </p:sp>
      <p:pic>
        <p:nvPicPr>
          <p:cNvPr id="19458" name="Picture 2" descr="C:\Users\Admin\Desktop\фотки\IMG_11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125538"/>
            <a:ext cx="3960812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C:\Users\Admin\Desktop\фотки\IMG_11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7588" y="1123950"/>
            <a:ext cx="3959225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C:\Users\Admin\Desktop\фотки\IMG_11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33688" y="3933825"/>
            <a:ext cx="3959225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>
                <a:solidFill>
                  <a:srgbClr val="17375E"/>
                </a:solidFill>
                <a:latin typeface="Comic Sans MS" pitchFamily="66" charset="0"/>
              </a:rPr>
              <a:t>Нестандартное физкультурное оборудование для оздоровления и физического развития детей</a:t>
            </a:r>
          </a:p>
        </p:txBody>
      </p:sp>
      <p:pic>
        <p:nvPicPr>
          <p:cNvPr id="20482" name="Picture 2" descr="C:\Users\Admin\Desktop\IMG_11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557338"/>
            <a:ext cx="755967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Admin\Desktop\IMG_11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557338"/>
            <a:ext cx="755967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>
                <a:solidFill>
                  <a:srgbClr val="17375E"/>
                </a:solidFill>
                <a:latin typeface="Comic Sans MS" pitchFamily="66" charset="0"/>
              </a:rPr>
              <a:t>Нестандартное физкультурное </a:t>
            </a:r>
            <a:r>
              <a:rPr lang="ru-RU" sz="2800" smtClean="0">
                <a:latin typeface="Comic Sans MS" pitchFamily="66" charset="0"/>
              </a:rPr>
              <a:t>оборудование для оздоровления и физического развития детей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G:\IMG_11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268413"/>
            <a:ext cx="8101013" cy="529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865187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17375E"/>
                </a:solidFill>
                <a:latin typeface="Comic Sans MS" pitchFamily="66" charset="0"/>
              </a:rPr>
              <a:t>Нестандартное физкультурное оборудование для оздоровления и физического развития детей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477838" y="115888"/>
            <a:ext cx="8229600" cy="720725"/>
          </a:xfrm>
        </p:spPr>
        <p:txBody>
          <a:bodyPr/>
          <a:lstStyle/>
          <a:p>
            <a:pPr eaLnBrk="1" hangingPunct="1"/>
            <a:r>
              <a:rPr lang="ru-RU" sz="2800" dirty="0" smtClean="0">
                <a:latin typeface="Comic Sans MS" pitchFamily="66" charset="0"/>
              </a:rPr>
              <a:t>Открытые мероприятия по использованию </a:t>
            </a:r>
            <a:r>
              <a:rPr lang="ru-RU" sz="2800" dirty="0" err="1" smtClean="0">
                <a:latin typeface="Comic Sans MS" pitchFamily="66" charset="0"/>
              </a:rPr>
              <a:t>здоровьесберегающих</a:t>
            </a:r>
            <a:r>
              <a:rPr lang="ru-RU" sz="2800" dirty="0" smtClean="0">
                <a:latin typeface="Comic Sans MS" pitchFamily="66" charset="0"/>
              </a:rPr>
              <a:t> технологий</a:t>
            </a:r>
          </a:p>
        </p:txBody>
      </p:sp>
      <p:pic>
        <p:nvPicPr>
          <p:cNvPr id="23554" name="Picture 2" descr="C:\Users\Admin\Desktop\игровой стретчинг и ритмопластика\IMG_20140408_103958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3600450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C:\Users\Admin\Desktop\игровой стретчинг и ритмопластика\IMG_20140408_104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980728"/>
            <a:ext cx="3600450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9" descr="S83026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750450"/>
            <a:ext cx="3959324" cy="289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eaLnBrk="1" hangingPunct="1"/>
            <a:r>
              <a:rPr lang="ru-RU" sz="2800" dirty="0" smtClean="0">
                <a:latin typeface="Comic Sans MS" pitchFamily="66" charset="0"/>
              </a:rPr>
              <a:t>Открытые мероприятия по использованию </a:t>
            </a:r>
            <a:r>
              <a:rPr lang="ru-RU" sz="2800" dirty="0" err="1" smtClean="0">
                <a:latin typeface="Comic Sans MS" pitchFamily="66" charset="0"/>
              </a:rPr>
              <a:t>здоровьесберегающих</a:t>
            </a:r>
            <a:r>
              <a:rPr lang="ru-RU" sz="2800" dirty="0" smtClean="0">
                <a:latin typeface="Comic Sans MS" pitchFamily="66" charset="0"/>
              </a:rPr>
              <a:t> технологий</a:t>
            </a:r>
          </a:p>
        </p:txBody>
      </p:sp>
      <p:pic>
        <p:nvPicPr>
          <p:cNvPr id="27650" name="Picture 2" descr="C:\Users\Артём\Desktop\игры с песком\IMG_78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268413"/>
            <a:ext cx="3816350" cy="254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 descr="C:\Users\Артём\Desktop\игры с песком\IMG_20140408_1044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1268413"/>
            <a:ext cx="3336925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5" descr="C:\Users\Артём\Desktop\игры с крупами\DSC081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4005263"/>
            <a:ext cx="381635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00965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dirty="0" smtClean="0">
                <a:latin typeface="Comic Sans MS" pitchFamily="66" charset="0"/>
              </a:rPr>
              <a:t>Открытые мероприятия по использованию </a:t>
            </a:r>
            <a:r>
              <a:rPr lang="ru-RU" sz="2800" dirty="0" err="1" smtClean="0">
                <a:latin typeface="Comic Sans MS" pitchFamily="66" charset="0"/>
              </a:rPr>
              <a:t>здоровьесберегающих</a:t>
            </a:r>
            <a:r>
              <a:rPr lang="ru-RU" sz="2800" dirty="0" smtClean="0">
                <a:latin typeface="Comic Sans MS" pitchFamily="66" charset="0"/>
              </a:rPr>
              <a:t> технологий</a:t>
            </a:r>
          </a:p>
        </p:txBody>
      </p:sp>
      <p:pic>
        <p:nvPicPr>
          <p:cNvPr id="34824" name="Picture 8" descr="IMG_78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341438"/>
            <a:ext cx="374332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Picture 10" descr="S83026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341438"/>
            <a:ext cx="381635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C:\Users\Admin\Desktop\игровой стретчинг и ритмопластика\S83026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4076700"/>
            <a:ext cx="388778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112</Words>
  <Application>Microsoft Office PowerPoint</Application>
  <PresentationFormat>Экран (4:3)</PresentationFormat>
  <Paragraphs>23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</vt:lpstr>
      <vt:lpstr> Цель: </vt:lpstr>
      <vt:lpstr>Физкультурно-оздоровительная среда</vt:lpstr>
      <vt:lpstr>Нестандартное физкультурное оборудование для оздоровления и физического развития детей</vt:lpstr>
      <vt:lpstr>Нестандартное физкультурное оборудование для оздоровления и физического развития детей</vt:lpstr>
      <vt:lpstr>Нестандартное физкультурное оборудование для оздоровления и физического развития детей</vt:lpstr>
      <vt:lpstr>Открытые мероприятия по использованию здоровьесберегающих технологий</vt:lpstr>
      <vt:lpstr>Открытые мероприятия по использованию здоровьесберегающих технологий</vt:lpstr>
      <vt:lpstr>Открытые мероприятия по использованию здоровьесберегающих технологий</vt:lpstr>
      <vt:lpstr>Совместные праздники и развлечения  с родителями</vt:lpstr>
      <vt:lpstr>Мастер-класс для родителей:</vt:lpstr>
      <vt:lpstr>Мастер-класс для родителей:</vt:lpstr>
      <vt:lpstr>Использование нестандартного физкультурного оборудования в домашних условиях</vt:lpstr>
      <vt:lpstr>Использование нестандартного физкультурного оборудования в домашних условиях</vt:lpstr>
      <vt:lpstr>Использование нестандартного физкультурного оборудования в домашних условиях</vt:lpstr>
      <vt:lpstr>Использование нестандартного физкультурного оборудования в домашних условиях</vt:lpstr>
      <vt:lpstr>Использование нестандартного физкультурного оборудования в домашних условиях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АТТЕСТАЦИОННОЕ ПОРТФОЛИО</dc:title>
  <dc:creator>Admin</dc:creator>
  <cp:lastModifiedBy>Пользователь</cp:lastModifiedBy>
  <cp:revision>57</cp:revision>
  <dcterms:created xsi:type="dcterms:W3CDTF">2014-11-21T05:13:47Z</dcterms:created>
  <dcterms:modified xsi:type="dcterms:W3CDTF">2017-02-15T05:45:30Z</dcterms:modified>
</cp:coreProperties>
</file>