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67" r:id="rId23"/>
    <p:sldId id="278" r:id="rId24"/>
    <p:sldId id="279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682" y="-2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A5FD7-C2A9-4DEC-BF2C-2F72697AACA4}" type="datetimeFigureOut">
              <a:rPr lang="ru-RU" smtClean="0"/>
              <a:t>15.01.2015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0A70A-A7AA-402F-88EB-EB1906FDBD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gif"/><Relationship Id="rId4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gif"/><Relationship Id="rId5" Type="http://schemas.openxmlformats.org/officeDocument/2006/relationships/image" Target="../media/image9.gif"/><Relationship Id="rId4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gif"/><Relationship Id="rId5" Type="http://schemas.openxmlformats.org/officeDocument/2006/relationships/image" Target="../media/image9.gif"/><Relationship Id="rId4" Type="http://schemas.openxmlformats.org/officeDocument/2006/relationships/image" Target="../media/image1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gif"/><Relationship Id="rId5" Type="http://schemas.openxmlformats.org/officeDocument/2006/relationships/image" Target="../media/image12.gif"/><Relationship Id="rId4" Type="http://schemas.openxmlformats.org/officeDocument/2006/relationships/image" Target="../media/image1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gif"/><Relationship Id="rId5" Type="http://schemas.openxmlformats.org/officeDocument/2006/relationships/image" Target="../media/image1.gif"/><Relationship Id="rId4" Type="http://schemas.openxmlformats.org/officeDocument/2006/relationships/image" Target="../media/image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gif"/><Relationship Id="rId5" Type="http://schemas.openxmlformats.org/officeDocument/2006/relationships/image" Target="../media/image1.gif"/><Relationship Id="rId4" Type="http://schemas.openxmlformats.org/officeDocument/2006/relationships/image" Target="../media/image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gif"/><Relationship Id="rId5" Type="http://schemas.openxmlformats.org/officeDocument/2006/relationships/image" Target="../media/image20.gif"/><Relationship Id="rId4" Type="http://schemas.openxmlformats.org/officeDocument/2006/relationships/image" Target="../media/image21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gif"/><Relationship Id="rId5" Type="http://schemas.openxmlformats.org/officeDocument/2006/relationships/image" Target="../media/image1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286908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286908" cy="5000636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/>
              <a:t>РАС-СКАЗ</a:t>
            </a:r>
            <a:br>
              <a:rPr lang="ru-RU" sz="6600" b="1" dirty="0" smtClean="0"/>
            </a:b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600" b="1" dirty="0" smtClean="0"/>
              <a:t>ПРО   ЗАЙ-КУ   ПЕ-ТЮ</a:t>
            </a:r>
            <a:br>
              <a:rPr lang="ru-RU" sz="6600" b="1" dirty="0" smtClean="0"/>
            </a:br>
            <a:r>
              <a:rPr lang="ru-RU" sz="6600" b="1" dirty="0" smtClean="0"/>
              <a:t>И</a:t>
            </a:r>
            <a:br>
              <a:rPr lang="ru-RU" sz="6600" b="1" dirty="0" smtClean="0"/>
            </a:br>
            <a:r>
              <a:rPr lang="ru-RU" sz="6600" b="1" dirty="0" smtClean="0"/>
              <a:t>МИШ-КУ   ТОП-ТЫЖ-КУ</a:t>
            </a:r>
            <a:endParaRPr lang="ru-RU" sz="6600" b="1" dirty="0"/>
          </a:p>
        </p:txBody>
      </p:sp>
      <p:pic>
        <p:nvPicPr>
          <p:cNvPr id="4" name="Рисунок 3" descr="0_84ab9_2138a511_X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4643446"/>
            <a:ext cx="3790403" cy="2214554"/>
          </a:xfrm>
          <a:prstGeom prst="rect">
            <a:avLst/>
          </a:prstGeom>
        </p:spPr>
      </p:pic>
      <p:pic>
        <p:nvPicPr>
          <p:cNvPr id="5" name="Рисунок 4" descr="0_84ab9_2138a511_X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3286124"/>
            <a:ext cx="2857520" cy="3571876"/>
          </a:xfrm>
          <a:prstGeom prst="rect">
            <a:avLst/>
          </a:prstGeom>
        </p:spPr>
      </p:pic>
      <p:pic>
        <p:nvPicPr>
          <p:cNvPr id="7" name="Рисунок 6" descr="0_84ab9_2138a511_X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86124"/>
            <a:ext cx="2923214" cy="3571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БУ-ДЕМ   ДРУ-ЖИТЬ?</a:t>
            </a:r>
            <a:br>
              <a:rPr lang="ru-RU" b="1" dirty="0" smtClean="0"/>
            </a:br>
            <a:r>
              <a:rPr lang="ru-RU" b="1" dirty="0" smtClean="0"/>
              <a:t>БУДЕМ!</a:t>
            </a:r>
            <a:endParaRPr lang="ru-RU" b="1" dirty="0"/>
          </a:p>
        </p:txBody>
      </p:sp>
      <p:pic>
        <p:nvPicPr>
          <p:cNvPr id="4" name="Рисунок 3" descr="082d8009f7de642744956f95c7591f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  <p:pic>
        <p:nvPicPr>
          <p:cNvPr id="3" name="Рисунок 2" descr="2fad3db2a7a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4214818"/>
            <a:ext cx="2024742" cy="2286000"/>
          </a:xfrm>
          <a:prstGeom prst="rect">
            <a:avLst/>
          </a:prstGeom>
        </p:spPr>
      </p:pic>
      <p:pic>
        <p:nvPicPr>
          <p:cNvPr id="8" name="Рисунок 7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4572008"/>
            <a:ext cx="1660592" cy="216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7217 L 0.02014 0.10618 L 0.03941 -0.07217 L 0.05972 0.10618 L 0.08003 -0.07217 L 0.09896 0.10618 L 0.11927 -0.07217 L 0.13854 0.10618 L 0.15885 -0.07217 L 0.17899 0.10618 L 0.19826 -0.07217 L 0.21858 0.10618 L 0.2375 -0.07217 L 0.25781 0.10618 L 0.27812 -0.07217 L 0.29739 0.10618 L 0.31771 -0.07217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28244E-6 L 0.00816 0.10849 L 0.0158 3.28244E-6 L 0.02448 0.10849 L 0.03264 3.28244E-6 L 0.04045 0.10849 L 0.04878 3.28244E-6 L 0.05677 0.10849 L 0.06528 3.28244E-6 L 0.07344 0.10849 L 0.08142 3.28244E-6 L 0.08975 0.10849 L 0.09757 3.28244E-6 L 0.1059 0.10849 L 0.11441 3.28244E-6 L 0.12205 0.10849 L 0.1309 3.28244E-6 " pathEditMode="relative" rAng="0" ptsTypes="FFFFFFFFFFFFFFFFF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ПОЙ-ДЁМ   НА   ПО-ЛЯН-КУ   Я-ГО-ДЫ   ИС-КАТЬ?</a:t>
            </a:r>
            <a:endParaRPr lang="ru-RU" b="1" dirty="0"/>
          </a:p>
        </p:txBody>
      </p:sp>
      <p:pic>
        <p:nvPicPr>
          <p:cNvPr id="4" name="Рисунок 3" descr="082d8009f7de642744956f95c7591f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  <p:pic>
        <p:nvPicPr>
          <p:cNvPr id="3" name="Рисунок 2" descr="2fad3db2a7a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9367" y="4357694"/>
            <a:ext cx="1884405" cy="2286000"/>
          </a:xfrm>
          <a:prstGeom prst="rect">
            <a:avLst/>
          </a:prstGeom>
        </p:spPr>
      </p:pic>
      <p:pic>
        <p:nvPicPr>
          <p:cNvPr id="8" name="Рисунок 7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4572008"/>
            <a:ext cx="1660592" cy="216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397  0.027 0.07994  0.06 0.07994  C 0.099 0.07994  0.113 0.03997  0.119 0.01599  L 0.125 -0.01599  C 0.131 -0.03997  0.146 -0.07994  0.19 -0.07994  C 0.218 -0.07994  0.25 -0.04397  0.25 0  C 0.25 0.04397  0.218 0.07994  0.19 0.07994  C 0.146 0.07994  0.131 0.03997  0.125 0.01599  L 0.119 -0.01599  C 0.113 -0.03997  0.099 -0.07994  0.06 -0.07994  C 0.027 -0.07994  0 -0.04397  0 0  Z" pathEditMode="relative" ptsTypes="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rmAutofit/>
          </a:bodyPr>
          <a:lstStyle/>
          <a:p>
            <a:r>
              <a:rPr lang="ru-RU" b="1" dirty="0" smtClean="0"/>
              <a:t>ПОЙ-ДЁМ   Я-ГО-ДЫ   ИС-КАТЬ!</a:t>
            </a:r>
            <a:endParaRPr lang="ru-RU" b="1" dirty="0"/>
          </a:p>
        </p:txBody>
      </p:sp>
      <p:pic>
        <p:nvPicPr>
          <p:cNvPr id="4" name="Рисунок 3" descr="082d8009f7de642744956f95c7591f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  <p:pic>
        <p:nvPicPr>
          <p:cNvPr id="3" name="Рисунок 2" descr="2fad3db2a7a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9367" y="4357694"/>
            <a:ext cx="1884405" cy="2286000"/>
          </a:xfrm>
          <a:prstGeom prst="rect">
            <a:avLst/>
          </a:prstGeom>
        </p:spPr>
      </p:pic>
      <p:pic>
        <p:nvPicPr>
          <p:cNvPr id="8" name="Рисунок 7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4572008"/>
            <a:ext cx="1660592" cy="216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397  0.027 0.07994  0.06 0.07994  C 0.099 0.07994  0.113 0.03997  0.119 0.01599  L 0.125 -0.01599  C 0.131 -0.03997  0.146 -0.07994  0.19 -0.07994  C 0.218 -0.07994  0.25 -0.04397  0.25 0  C 0.25 0.04397  0.218 0.07994  0.19 0.07994  C 0.146 0.07994  0.131 0.03997  0.125 0.01599  L 0.119 -0.01599  C 0.113 -0.03997  0.099 -0.07994  0.06 -0.07994  C 0.027 -0.07994  0 -0.04397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442378_vbxnifclo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37"/>
            <a:ext cx="9144000" cy="542926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И    ПОШ-ЛИ    ОНИ    ПО    ЛЕ-СУ.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ПО   ТРО-ПИН-КЕ.    МИ-МО    РЕЧ-КИ.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1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357430"/>
            <a:ext cx="720538" cy="1285884"/>
          </a:xfrm>
          <a:prstGeom prst="rect">
            <a:avLst/>
          </a:prstGeom>
        </p:spPr>
      </p:pic>
      <p:pic>
        <p:nvPicPr>
          <p:cNvPr id="6" name="Рисунок 5" descr="cutecolorsanibear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32" y="2214554"/>
            <a:ext cx="812487" cy="1296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60861E-6 L -2.22222E-6 0.09414 C -2.22222E-6 0.13624 0.0165 0.18829 0.03004 0.18829 L 0.06025 0.18829 " pathEditMode="relative" rAng="0" ptsTypes="FfFF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9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11111E-6 L -4.44444E-6 0.10417 C -4.44444E-6 0.15093 0.04341 0.20857 0.079 0.20857 L 0.15799 0.20857 " pathEditMode="relative" rAng="0" ptsTypes="FfFF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24 0.18843 L 0.06024 0.25648 C 0.06024 0.28727 -0.00504 0.325 -0.05781 0.325 L -0.17587 0.325 " pathEditMode="relative" rAng="0" ptsTypes="FfFF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" y="6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99 0.20857 L 0.15799 0.30301 C 0.15799 0.34514 0.08386 0.39769 0.02379 0.39769 L -0.10972 0.39769 " pathEditMode="relative" rAng="0" ptsTypes="FfFF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  РЕЧ-КЕ   ПЛА-ВА-ЛА   РЫ-БА.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  РЕЧ-КЕ   ПЛА-ВА-ЛА   РЫ-БА.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36"/>
            <a:ext cx="9144000" cy="5429263"/>
          </a:xfrm>
          <a:prstGeom prst="rect">
            <a:avLst/>
          </a:prstGeom>
        </p:spPr>
      </p:pic>
      <p:pic>
        <p:nvPicPr>
          <p:cNvPr id="6" name="Рисунок 5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0034" y="4500570"/>
            <a:ext cx="2611566" cy="1243005"/>
          </a:xfrm>
          <a:prstGeom prst="rect">
            <a:avLst/>
          </a:prstGeom>
        </p:spPr>
      </p:pic>
      <p:pic>
        <p:nvPicPr>
          <p:cNvPr id="7" name="Рисунок 6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4857760"/>
            <a:ext cx="3181936" cy="1514479"/>
          </a:xfrm>
          <a:prstGeom prst="rect">
            <a:avLst/>
          </a:prstGeom>
        </p:spPr>
      </p:pic>
      <p:pic>
        <p:nvPicPr>
          <p:cNvPr id="8" name="Рисунок 7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3511628"/>
            <a:ext cx="1357322" cy="646033"/>
          </a:xfrm>
          <a:prstGeom prst="rect">
            <a:avLst/>
          </a:prstGeom>
        </p:spPr>
      </p:pic>
      <p:pic>
        <p:nvPicPr>
          <p:cNvPr id="9" name="Рисунок 8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929190" y="3929066"/>
            <a:ext cx="2428892" cy="1243005"/>
          </a:xfrm>
          <a:prstGeom prst="rect">
            <a:avLst/>
          </a:prstGeom>
        </p:spPr>
      </p:pic>
      <p:pic>
        <p:nvPicPr>
          <p:cNvPr id="10" name="Рисунок 9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500562" y="3786190"/>
            <a:ext cx="1643074" cy="714380"/>
          </a:xfrm>
          <a:prstGeom prst="rect">
            <a:avLst/>
          </a:prstGeom>
        </p:spPr>
      </p:pic>
      <p:pic>
        <p:nvPicPr>
          <p:cNvPr id="12" name="Рисунок 11" descr="19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3143248"/>
            <a:ext cx="720538" cy="1285884"/>
          </a:xfrm>
          <a:prstGeom prst="rect">
            <a:avLst/>
          </a:prstGeom>
        </p:spPr>
      </p:pic>
      <p:pic>
        <p:nvPicPr>
          <p:cNvPr id="13" name="Рисунок 12" descr="cutecolorsanibear3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2786058"/>
            <a:ext cx="946790" cy="1148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  РЕЧ-КЕ   ПЛА-ВА-ЛА   РЫ-БА.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   КВА-КА-ЛИ    ЛЯ-ГУШ-КИ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36"/>
            <a:ext cx="9144000" cy="5429263"/>
          </a:xfrm>
          <a:prstGeom prst="rect">
            <a:avLst/>
          </a:prstGeom>
        </p:spPr>
      </p:pic>
      <p:pic>
        <p:nvPicPr>
          <p:cNvPr id="6" name="Рисунок 5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0034" y="4500570"/>
            <a:ext cx="2611566" cy="1243005"/>
          </a:xfrm>
          <a:prstGeom prst="rect">
            <a:avLst/>
          </a:prstGeom>
        </p:spPr>
      </p:pic>
      <p:pic>
        <p:nvPicPr>
          <p:cNvPr id="7" name="Рисунок 6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4857760"/>
            <a:ext cx="3181936" cy="1514479"/>
          </a:xfrm>
          <a:prstGeom prst="rect">
            <a:avLst/>
          </a:prstGeom>
        </p:spPr>
      </p:pic>
      <p:pic>
        <p:nvPicPr>
          <p:cNvPr id="8" name="Рисунок 7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3511628"/>
            <a:ext cx="1357322" cy="646033"/>
          </a:xfrm>
          <a:prstGeom prst="rect">
            <a:avLst/>
          </a:prstGeom>
        </p:spPr>
      </p:pic>
      <p:pic>
        <p:nvPicPr>
          <p:cNvPr id="9" name="Рисунок 8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929190" y="3929066"/>
            <a:ext cx="2428892" cy="1243005"/>
          </a:xfrm>
          <a:prstGeom prst="rect">
            <a:avLst/>
          </a:prstGeom>
        </p:spPr>
      </p:pic>
      <p:pic>
        <p:nvPicPr>
          <p:cNvPr id="10" name="Рисунок 9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500562" y="3786190"/>
            <a:ext cx="1643074" cy="714380"/>
          </a:xfrm>
          <a:prstGeom prst="rect">
            <a:avLst/>
          </a:prstGeom>
        </p:spPr>
      </p:pic>
      <p:pic>
        <p:nvPicPr>
          <p:cNvPr id="12" name="Рисунок 11" descr="19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3143248"/>
            <a:ext cx="720538" cy="1285884"/>
          </a:xfrm>
          <a:prstGeom prst="rect">
            <a:avLst/>
          </a:prstGeom>
        </p:spPr>
      </p:pic>
      <p:pic>
        <p:nvPicPr>
          <p:cNvPr id="13" name="Рисунок 12" descr="cutecolorsanibear3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2786058"/>
            <a:ext cx="946790" cy="1148565"/>
          </a:xfrm>
          <a:prstGeom prst="rect">
            <a:avLst/>
          </a:prstGeom>
        </p:spPr>
      </p:pic>
      <p:pic>
        <p:nvPicPr>
          <p:cNvPr id="14" name="Рисунок 6" descr="IMAG0005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500165" y="5500702"/>
            <a:ext cx="943033" cy="116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6" descr="IMAG0005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2462" y="4500570"/>
            <a:ext cx="857256" cy="116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6" descr="IMAG0005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357422" y="3714752"/>
            <a:ext cx="554265" cy="685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  РЕЧ-КЕ   ПЛА-ВА-ЛА   РЫ-БА.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ЗАЙ-КА   ПЕ-ТЯ   ИС-ПУ-ГАЛ-СЯ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ЛЯ-ГУ-ШЕК   И    УС-КА-КАЛ.</a:t>
            </a:r>
          </a:p>
        </p:txBody>
      </p:sp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36"/>
            <a:ext cx="9144000" cy="5429263"/>
          </a:xfrm>
          <a:prstGeom prst="rect">
            <a:avLst/>
          </a:prstGeom>
        </p:spPr>
      </p:pic>
      <p:pic>
        <p:nvPicPr>
          <p:cNvPr id="6" name="Рисунок 5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0034" y="4500570"/>
            <a:ext cx="2611566" cy="1243005"/>
          </a:xfrm>
          <a:prstGeom prst="rect">
            <a:avLst/>
          </a:prstGeom>
        </p:spPr>
      </p:pic>
      <p:pic>
        <p:nvPicPr>
          <p:cNvPr id="7" name="Рисунок 6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4857760"/>
            <a:ext cx="3181936" cy="1514479"/>
          </a:xfrm>
          <a:prstGeom prst="rect">
            <a:avLst/>
          </a:prstGeom>
        </p:spPr>
      </p:pic>
      <p:pic>
        <p:nvPicPr>
          <p:cNvPr id="8" name="Рисунок 7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3511628"/>
            <a:ext cx="1357322" cy="646033"/>
          </a:xfrm>
          <a:prstGeom prst="rect">
            <a:avLst/>
          </a:prstGeom>
        </p:spPr>
      </p:pic>
      <p:pic>
        <p:nvPicPr>
          <p:cNvPr id="9" name="Рисунок 8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929190" y="3929066"/>
            <a:ext cx="2428892" cy="1243005"/>
          </a:xfrm>
          <a:prstGeom prst="rect">
            <a:avLst/>
          </a:prstGeom>
        </p:spPr>
      </p:pic>
      <p:pic>
        <p:nvPicPr>
          <p:cNvPr id="10" name="Рисунок 9" descr="jivotniea-36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429124" y="3857628"/>
            <a:ext cx="1643074" cy="714380"/>
          </a:xfrm>
          <a:prstGeom prst="rect">
            <a:avLst/>
          </a:prstGeom>
        </p:spPr>
      </p:pic>
      <p:pic>
        <p:nvPicPr>
          <p:cNvPr id="12" name="Рисунок 11" descr="19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857496"/>
            <a:ext cx="1332158" cy="1785950"/>
          </a:xfrm>
          <a:prstGeom prst="rect">
            <a:avLst/>
          </a:prstGeom>
        </p:spPr>
      </p:pic>
      <p:pic>
        <p:nvPicPr>
          <p:cNvPr id="13" name="Рисунок 12" descr="cutecolorsanibear3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28" y="2786058"/>
            <a:ext cx="946790" cy="1148565"/>
          </a:xfrm>
          <a:prstGeom prst="rect">
            <a:avLst/>
          </a:prstGeom>
        </p:spPr>
      </p:pic>
      <p:pic>
        <p:nvPicPr>
          <p:cNvPr id="14" name="Рисунок 6" descr="IMAG0005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500165" y="5500702"/>
            <a:ext cx="943033" cy="116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6" descr="IMAG0005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2462" y="4500570"/>
            <a:ext cx="857256" cy="116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6" descr="IMAG0005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357422" y="3714752"/>
            <a:ext cx="554265" cy="685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0" y="5440362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МИШ-КА   ЕГО   ДОГ-НАЛ.</a:t>
            </a:r>
          </a:p>
        </p:txBody>
      </p:sp>
      <p:pic>
        <p:nvPicPr>
          <p:cNvPr id="4" name="Рисунок 3" descr="1260340930_fores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516445"/>
          </a:xfrm>
          <a:prstGeom prst="rect">
            <a:avLst/>
          </a:prstGeom>
        </p:spPr>
      </p:pic>
      <p:pic>
        <p:nvPicPr>
          <p:cNvPr id="5" name="Рисунок 4" descr="1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1857364"/>
            <a:ext cx="928694" cy="1245048"/>
          </a:xfrm>
          <a:prstGeom prst="rect">
            <a:avLst/>
          </a:prstGeom>
        </p:spPr>
      </p:pic>
      <p:pic>
        <p:nvPicPr>
          <p:cNvPr id="6" name="Рисунок 5" descr="85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3227798"/>
            <a:ext cx="1214446" cy="1487077"/>
          </a:xfrm>
          <a:prstGeom prst="rect">
            <a:avLst/>
          </a:prstGeom>
        </p:spPr>
      </p:pic>
      <p:pic>
        <p:nvPicPr>
          <p:cNvPr id="7" name="Рисунок 6" descr="cutecolorsanibear1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286512" y="1785926"/>
            <a:ext cx="703902" cy="1143006"/>
          </a:xfrm>
          <a:prstGeom prst="rect">
            <a:avLst/>
          </a:prstGeom>
        </p:spPr>
      </p:pic>
      <p:pic>
        <p:nvPicPr>
          <p:cNvPr id="8" name="Рисунок 7" descr="cutecolorsanibear3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1934" y="2571744"/>
            <a:ext cx="1527948" cy="1853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1733E-6 L -4.44444E-6 0.13209 C -4.44444E-6 0.19131 -0.02465 0.26417 -0.04427 0.26417 L -0.08854 0.26417 " pathEditMode="relative" rAng="0" ptsTypes="FfFF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" y="1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54 0.26417 L -0.35625 0.2956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28406E-6 L 1.94444E-6 0.12515 C 1.94444E-6 0.18136 -0.01024 0.25052 -0.0184 0.25052 L -0.03681 0.25052 " pathEditMode="relative" rAng="0" ptsTypes="FfFF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84 0.28198 L -0.20226 0.2190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000"/>
                            </p:stCondLst>
                            <p:childTnLst>
                              <p:par>
                                <p:cTn id="3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0" y="5440362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ТЫ   ПО-ЧЕ-МУ   У-БЕ-ЖАЛ?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Рисунок 3" descr="1260340930_fores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516445"/>
          </a:xfrm>
          <a:prstGeom prst="rect">
            <a:avLst/>
          </a:prstGeom>
        </p:spPr>
      </p:pic>
      <p:pic>
        <p:nvPicPr>
          <p:cNvPr id="6" name="Рисунок 5" descr="8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3227798"/>
            <a:ext cx="1214446" cy="1487077"/>
          </a:xfrm>
          <a:prstGeom prst="rect">
            <a:avLst/>
          </a:prstGeom>
        </p:spPr>
      </p:pic>
      <p:pic>
        <p:nvPicPr>
          <p:cNvPr id="8" name="Рисунок 7" descr="cutecolorsanibear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2571744"/>
            <a:ext cx="1527948" cy="1853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13579E-6 L 0.01962 0.13185 L 0.03837 -1.13579E-6 L 0.05816 0.13185 L 0.07795 -1.13579E-6 L 0.09653 0.13185 L 0.11632 -1.13579E-6 L 0.13507 0.13185 L 0.15486 -1.13579E-6 L 0.17448 0.13185 L 0.19323 -1.13579E-6 L 0.21302 0.13185 L 0.2316 -1.13579E-6 L 0.25139 0.13185 L 0.27118 -1.13579E-6 L 0.28993 0.13185 L 0.30972 -1.13579E-6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0" y="5440362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   ИС-ПУ-ГАЛ-СЯ   Э-ТИХ   СТРАШ-НЫХ   ЗВЕ-РЕЙ,   </a:t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КО-ТО-РЫЕ   ТАК   ГРОМ-КО   КРИ-ЧАТ   .</a:t>
            </a:r>
          </a:p>
        </p:txBody>
      </p:sp>
      <p:pic>
        <p:nvPicPr>
          <p:cNvPr id="4" name="Рисунок 3" descr="1260340930_fores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516445"/>
          </a:xfrm>
          <a:prstGeom prst="rect">
            <a:avLst/>
          </a:prstGeom>
        </p:spPr>
      </p:pic>
      <p:pic>
        <p:nvPicPr>
          <p:cNvPr id="6" name="Рисунок 5" descr="8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3214686"/>
            <a:ext cx="1214446" cy="1487077"/>
          </a:xfrm>
          <a:prstGeom prst="rect">
            <a:avLst/>
          </a:prstGeom>
        </p:spPr>
      </p:pic>
      <p:pic>
        <p:nvPicPr>
          <p:cNvPr id="8" name="Рисунок 7" descr="cutecolorsanibear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2571744"/>
            <a:ext cx="1527948" cy="1853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576 L -0.01094 0.13186 L -0.02118 0.0576 L -0.03212 0.13186 L -0.04306 0.0576 L -0.05313 0.13186 L -0.06407 0.0576 L -0.07431 0.13186 L -0.08525 0.0576 L -0.09618 0.13186 L -0.10643 0.0576 L -0.11736 0.13186 L -0.12743 0.0576 L -0.13837 0.13186 L -0.14931 0.0576 L -0.15955 0.13186 L -0.17032 0.0576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ЖИЛ   В   ЛЕ-СУ,   НА   ПО-ЛЯН-КЕ   ЗАЙ-КА.</a:t>
            </a:r>
            <a:endParaRPr lang="ru-RU" b="1" dirty="0"/>
          </a:p>
        </p:txBody>
      </p:sp>
      <p:pic>
        <p:nvPicPr>
          <p:cNvPr id="5" name="Рисунок 4" descr="23ac7dfed2a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0" y="5440362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>
                <a:solidFill>
                  <a:schemeClr val="tx1"/>
                </a:solidFill>
              </a:rPr>
              <a:t>НЕ   БОЙ-СЯ!   ЭТО   ЛЯ-ГУШ-КИ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 ОНИ   НЕ   КРИ-ЧАТ.   ОНИ   ТАК   ПОЮТ.</a:t>
            </a:r>
          </a:p>
        </p:txBody>
      </p:sp>
      <p:pic>
        <p:nvPicPr>
          <p:cNvPr id="4" name="Рисунок 3" descr="1260340930_fores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516445"/>
          </a:xfrm>
          <a:prstGeom prst="rect">
            <a:avLst/>
          </a:prstGeom>
        </p:spPr>
      </p:pic>
      <p:pic>
        <p:nvPicPr>
          <p:cNvPr id="6" name="Рисунок 5" descr="8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3227798"/>
            <a:ext cx="1214446" cy="1487077"/>
          </a:xfrm>
          <a:prstGeom prst="rect">
            <a:avLst/>
          </a:prstGeom>
        </p:spPr>
      </p:pic>
      <p:pic>
        <p:nvPicPr>
          <p:cNvPr id="8" name="Рисунок 7" descr="cutecolorsanibear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2571744"/>
            <a:ext cx="1527948" cy="1853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16 0.13191  L 0.031 0  L 0.047 0.13191  L 0.063 0  L 0.078 0.13191  L 0.094 0  L 0.109 0.13191  L 0.125 0  L 0.141 0.13191  L 0.156 0  L 0.172 0.13191  L 0.187 0  L 0.203 0.13191  L 0.219 0  L 0.234 0.13191  L 0.25 0  E" pathEditMode="relative" ptsTypes="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5440362"/>
            <a:ext cx="9144000" cy="141763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ТОГ-ДА   Я    ИХ   НЕ   БО-ЮСЬ.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ПОЙ-ДЁМ   ДАЛЬ-ШЕ!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1260340930_fores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516445"/>
          </a:xfrm>
          <a:prstGeom prst="rect">
            <a:avLst/>
          </a:prstGeom>
        </p:spPr>
      </p:pic>
      <p:pic>
        <p:nvPicPr>
          <p:cNvPr id="5" name="Рисунок 4" descr="8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2808120"/>
            <a:ext cx="1463772" cy="1906756"/>
          </a:xfrm>
          <a:prstGeom prst="rect">
            <a:avLst/>
          </a:prstGeom>
        </p:spPr>
      </p:pic>
      <p:pic>
        <p:nvPicPr>
          <p:cNvPr id="6" name="Рисунок 5" descr="cutecolorsanibear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2571744"/>
            <a:ext cx="1527948" cy="1853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576 L -0.01094 0.13186 L -0.02118 0.0576 L -0.03212 0.13186 L -0.04306 0.0576 L -0.05313 0.13186 L -0.06407 0.0576 L -0.07431 0.13186 L -0.08525 0.0576 L -0.09618 0.13186 L -0.10643 0.0576 L -0.11736 0.13186 L -0.12743 0.0576 L -0.13837 0.13186 L -0.14931 0.0576 L -0.15955 0.13186 L -0.17032 0.0576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fd4dc4470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И   ПРИШ-ЛИ   ОНИ   НА   ПО-ЛЯН-КУ.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А   НА   НЕЙ   ЯГОД   О-ЧЕНЬ   МНО-ГО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utecolorsanibear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857496"/>
            <a:ext cx="1732608" cy="2101852"/>
          </a:xfrm>
          <a:prstGeom prst="rect">
            <a:avLst/>
          </a:prstGeom>
        </p:spPr>
      </p:pic>
      <p:pic>
        <p:nvPicPr>
          <p:cNvPr id="6" name="Рисунок 5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7" y="2780676"/>
            <a:ext cx="1500199" cy="1954207"/>
          </a:xfrm>
          <a:prstGeom prst="rect">
            <a:avLst/>
          </a:prstGeom>
        </p:spPr>
      </p:pic>
      <p:pic>
        <p:nvPicPr>
          <p:cNvPr id="7" name="Рисунок 6" descr="0_84ab9_2138a511_X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3571876"/>
            <a:ext cx="2143140" cy="1321295"/>
          </a:xfrm>
          <a:prstGeom prst="rect">
            <a:avLst/>
          </a:prstGeom>
        </p:spPr>
      </p:pic>
      <p:pic>
        <p:nvPicPr>
          <p:cNvPr id="8" name="Рисунок 7" descr="1223222642_gifs_floatie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9124" y="2071678"/>
            <a:ext cx="1285882" cy="2762266"/>
          </a:xfrm>
          <a:prstGeom prst="rect">
            <a:avLst/>
          </a:prstGeom>
        </p:spPr>
      </p:pic>
      <p:pic>
        <p:nvPicPr>
          <p:cNvPr id="9" name="Рисунок 8" descr="1223222642_gifs_floatie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3636" y="2428868"/>
            <a:ext cx="1285882" cy="2333638"/>
          </a:xfrm>
          <a:prstGeom prst="rect">
            <a:avLst/>
          </a:prstGeom>
        </p:spPr>
      </p:pic>
      <p:pic>
        <p:nvPicPr>
          <p:cNvPr id="10" name="Рисунок 9" descr="1223222642_gifs_floatie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604" y="3786190"/>
            <a:ext cx="1928826" cy="1905010"/>
          </a:xfrm>
          <a:prstGeom prst="rect">
            <a:avLst/>
          </a:prstGeom>
        </p:spPr>
      </p:pic>
      <p:pic>
        <p:nvPicPr>
          <p:cNvPr id="11" name="Рисунок 10" descr="0_84ab9_2138a511_X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64" y="4572009"/>
            <a:ext cx="214314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fd4dc4470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И   МА-ЛИ-НА,   И   ЧЕР-НИ-КА,  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И   ЗЕМ-ЛЯ-НИ-КА.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utecolorsanibear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857496"/>
            <a:ext cx="1732608" cy="2101852"/>
          </a:xfrm>
          <a:prstGeom prst="rect">
            <a:avLst/>
          </a:prstGeom>
        </p:spPr>
      </p:pic>
      <p:pic>
        <p:nvPicPr>
          <p:cNvPr id="6" name="Рисунок 5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2285992"/>
            <a:ext cx="1500199" cy="1954207"/>
          </a:xfrm>
          <a:prstGeom prst="rect">
            <a:avLst/>
          </a:prstGeom>
        </p:spPr>
      </p:pic>
      <p:pic>
        <p:nvPicPr>
          <p:cNvPr id="8" name="Рисунок 7" descr="0_84ab9_2138a511_X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3571876"/>
            <a:ext cx="2143140" cy="1321295"/>
          </a:xfrm>
          <a:prstGeom prst="rect">
            <a:avLst/>
          </a:prstGeom>
        </p:spPr>
      </p:pic>
      <p:pic>
        <p:nvPicPr>
          <p:cNvPr id="9" name="Рисунок 8" descr="1223222642_gifs_floatie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9124" y="2285992"/>
            <a:ext cx="1285882" cy="2547952"/>
          </a:xfrm>
          <a:prstGeom prst="rect">
            <a:avLst/>
          </a:prstGeom>
        </p:spPr>
      </p:pic>
      <p:pic>
        <p:nvPicPr>
          <p:cNvPr id="10" name="Рисунок 9" descr="1223222642_gifs_floatie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3636" y="2428868"/>
            <a:ext cx="1285882" cy="2333638"/>
          </a:xfrm>
          <a:prstGeom prst="rect">
            <a:avLst/>
          </a:prstGeom>
        </p:spPr>
      </p:pic>
      <p:pic>
        <p:nvPicPr>
          <p:cNvPr id="11" name="Рисунок 10" descr="1223222642_gifs_floatie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604" y="3786190"/>
            <a:ext cx="1928826" cy="1905010"/>
          </a:xfrm>
          <a:prstGeom prst="rect">
            <a:avLst/>
          </a:prstGeom>
        </p:spPr>
      </p:pic>
      <p:pic>
        <p:nvPicPr>
          <p:cNvPr id="12" name="Рисунок 11" descr="0_84ab9_2138a511_X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64" y="4572009"/>
            <a:ext cx="214314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fd4dc4470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МИШ-КА   ТОП-ТЫЖ-КА   И   ЗАЙКА   ПЕТЯ   ДА-ЖЕ   ЗА-ПЛЯ-СА-ЛИ   ОТ   РА-ДОС-ТИ.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utecolorsanibear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2930337"/>
            <a:ext cx="1732608" cy="1956170"/>
          </a:xfrm>
          <a:prstGeom prst="rect">
            <a:avLst/>
          </a:prstGeom>
        </p:spPr>
      </p:pic>
      <p:pic>
        <p:nvPicPr>
          <p:cNvPr id="6" name="Рисунок 5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878" y="1000108"/>
            <a:ext cx="2456429" cy="3734775"/>
          </a:xfrm>
          <a:prstGeom prst="rect">
            <a:avLst/>
          </a:prstGeom>
        </p:spPr>
      </p:pic>
      <p:pic>
        <p:nvPicPr>
          <p:cNvPr id="7" name="Рисунок 6" descr="1223222642_gifs_floaties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2071678"/>
            <a:ext cx="1285882" cy="2762266"/>
          </a:xfrm>
          <a:prstGeom prst="rect">
            <a:avLst/>
          </a:prstGeom>
        </p:spPr>
      </p:pic>
      <p:pic>
        <p:nvPicPr>
          <p:cNvPr id="8" name="Рисунок 7" descr="1223222642_gifs_floaties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3636" y="2428868"/>
            <a:ext cx="1285882" cy="2333638"/>
          </a:xfrm>
          <a:prstGeom prst="rect">
            <a:avLst/>
          </a:prstGeom>
        </p:spPr>
      </p:pic>
      <p:pic>
        <p:nvPicPr>
          <p:cNvPr id="9" name="Рисунок 8" descr="0_84ab9_2138a511_X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190" y="3571876"/>
            <a:ext cx="2143140" cy="1321295"/>
          </a:xfrm>
          <a:prstGeom prst="rect">
            <a:avLst/>
          </a:prstGeom>
        </p:spPr>
      </p:pic>
      <p:pic>
        <p:nvPicPr>
          <p:cNvPr id="10" name="Рисунок 9" descr="1223222642_gifs_floaties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04" y="3786190"/>
            <a:ext cx="1928826" cy="1905010"/>
          </a:xfrm>
          <a:prstGeom prst="rect">
            <a:avLst/>
          </a:prstGeom>
        </p:spPr>
      </p:pic>
      <p:pic>
        <p:nvPicPr>
          <p:cNvPr id="11" name="Рисунок 10" descr="0_84ab9_2138a511_XL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0364" y="4572009"/>
            <a:ext cx="214314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fd4dc4470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0076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ВОТ   ТАК   ПОД-РУ-ЖИ-ЛИСЬ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МИШ-КА   ТОП-ТЫЖ-КА   И   ЗАЙКА   ПЕТЯ.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utecolorsanibear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725" y="2357430"/>
            <a:ext cx="2396337" cy="2429163"/>
          </a:xfrm>
          <a:prstGeom prst="rect">
            <a:avLst/>
          </a:prstGeom>
        </p:spPr>
      </p:pic>
      <p:pic>
        <p:nvPicPr>
          <p:cNvPr id="6" name="Рисунок 5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2500306"/>
            <a:ext cx="1500199" cy="1954207"/>
          </a:xfrm>
          <a:prstGeom prst="rect">
            <a:avLst/>
          </a:prstGeom>
        </p:spPr>
      </p:pic>
      <p:pic>
        <p:nvPicPr>
          <p:cNvPr id="7" name="Рисунок 6" descr="0_84ab9_2138a511_X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9190" y="3571876"/>
            <a:ext cx="2143140" cy="1321295"/>
          </a:xfrm>
          <a:prstGeom prst="rect">
            <a:avLst/>
          </a:prstGeom>
        </p:spPr>
      </p:pic>
      <p:pic>
        <p:nvPicPr>
          <p:cNvPr id="8" name="Рисунок 7" descr="1223222642_gifs_floatie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3636" y="2428868"/>
            <a:ext cx="1285882" cy="2333638"/>
          </a:xfrm>
          <a:prstGeom prst="rect">
            <a:avLst/>
          </a:prstGeom>
        </p:spPr>
      </p:pic>
      <p:pic>
        <p:nvPicPr>
          <p:cNvPr id="9" name="Рисунок 8" descr="1223222642_gifs_floatie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9124" y="2714620"/>
            <a:ext cx="1285882" cy="2119324"/>
          </a:xfrm>
          <a:prstGeom prst="rect">
            <a:avLst/>
          </a:prstGeom>
        </p:spPr>
      </p:pic>
      <p:pic>
        <p:nvPicPr>
          <p:cNvPr id="10" name="Рисунок 9" descr="1223222642_gifs_floaties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604" y="3786190"/>
            <a:ext cx="1928826" cy="1905010"/>
          </a:xfrm>
          <a:prstGeom prst="rect">
            <a:avLst/>
          </a:prstGeom>
        </p:spPr>
      </p:pic>
      <p:pic>
        <p:nvPicPr>
          <p:cNvPr id="11" name="Рисунок 10" descr="0_84ab9_2138a511_XL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64" y="4572009"/>
            <a:ext cx="2143140" cy="107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b="1" dirty="0" smtClean="0"/>
              <a:t>ЗВА-ЛИ   ЕГО   ПЕТЯ.</a:t>
            </a:r>
            <a:endParaRPr lang="ru-RU" b="1" dirty="0"/>
          </a:p>
        </p:txBody>
      </p:sp>
      <p:pic>
        <p:nvPicPr>
          <p:cNvPr id="5" name="Рисунок 4" descr="23ac7dfed2a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9"/>
          </a:xfrm>
          <a:prstGeom prst="rect">
            <a:avLst/>
          </a:prstGeom>
        </p:spPr>
      </p:pic>
      <p:pic>
        <p:nvPicPr>
          <p:cNvPr id="6" name="Рисунок 5" descr="1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3571876"/>
            <a:ext cx="2428370" cy="316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   ЭТОМ   ЖЕ   ЛЕ-СУ,</a:t>
            </a:r>
            <a:br>
              <a:rPr lang="ru-RU" b="1" dirty="0" smtClean="0"/>
            </a:br>
            <a:r>
              <a:rPr lang="ru-RU" b="1" dirty="0" smtClean="0"/>
              <a:t>НА   ДРУ-ГОЙ   ПО-ЛЯН-КЕ,</a:t>
            </a:r>
            <a:endParaRPr lang="ru-RU" b="1" dirty="0"/>
          </a:p>
        </p:txBody>
      </p:sp>
      <p:pic>
        <p:nvPicPr>
          <p:cNvPr id="4" name="Рисунок 3" descr="082d8009f7de642744956f95c7591f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ЖИЛ   МИШ-КА,</a:t>
            </a:r>
            <a:br>
              <a:rPr lang="ru-RU" b="1" dirty="0" smtClean="0"/>
            </a:br>
            <a:r>
              <a:rPr lang="ru-RU" b="1" dirty="0" smtClean="0"/>
              <a:t>ЗВА-ЛИ   ЕГО   ТОП-ТЫЖ-КА</a:t>
            </a:r>
            <a:endParaRPr lang="ru-RU" b="1" dirty="0"/>
          </a:p>
        </p:txBody>
      </p:sp>
      <p:pic>
        <p:nvPicPr>
          <p:cNvPr id="4" name="Рисунок 3" descr="082d8009f7de642744956f95c7591f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  <p:pic>
        <p:nvPicPr>
          <p:cNvPr id="3" name="Рисунок 2" descr="2fad3db2a7a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4071942"/>
            <a:ext cx="2143140" cy="2172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b="1" dirty="0" smtClean="0"/>
              <a:t>ПО-ШЁЛ   ЗАЙ-КА   ГУЛЯТЬ.</a:t>
            </a:r>
            <a:endParaRPr lang="ru-RU" b="1" dirty="0"/>
          </a:p>
        </p:txBody>
      </p:sp>
      <p:pic>
        <p:nvPicPr>
          <p:cNvPr id="5" name="Рисунок 4" descr="23ac7dfed2a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9"/>
          </a:xfrm>
          <a:prstGeom prst="rect">
            <a:avLst/>
          </a:prstGeom>
        </p:spPr>
      </p:pic>
      <p:pic>
        <p:nvPicPr>
          <p:cNvPr id="6" name="Рисунок 5" descr="1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3571876"/>
            <a:ext cx="2428370" cy="316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4684E-6 L -0.50781 -0.0099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   ПРИ-ШЁЛ   НА   ПО-ЛЯН-КУ,    ГДЕ   ЖИЛ   ТОП-ТЫЖ-КА.</a:t>
            </a:r>
            <a:endParaRPr lang="ru-RU" b="1" dirty="0"/>
          </a:p>
        </p:txBody>
      </p:sp>
      <p:pic>
        <p:nvPicPr>
          <p:cNvPr id="4" name="Рисунок 3" descr="082d8009f7de642744956f95c7591f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  <p:pic>
        <p:nvPicPr>
          <p:cNvPr id="3" name="Рисунок 2" descr="2fad3db2a7a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9367" y="4357694"/>
            <a:ext cx="1884405" cy="2286000"/>
          </a:xfrm>
          <a:prstGeom prst="rect">
            <a:avLst/>
          </a:prstGeom>
        </p:spPr>
      </p:pic>
      <p:pic>
        <p:nvPicPr>
          <p:cNvPr id="6" name="Рисунок 5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643306" y="3429000"/>
            <a:ext cx="642941" cy="744459"/>
          </a:xfrm>
          <a:prstGeom prst="rect">
            <a:avLst/>
          </a:prstGeom>
        </p:spPr>
      </p:pic>
      <p:pic>
        <p:nvPicPr>
          <p:cNvPr id="8" name="Рисунок 7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4572008"/>
            <a:ext cx="1660592" cy="216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08 -0.02267 L 0.02708 0.0236 C 0.02708 0.04442 0.07135 0.07009 0.10746 0.07009 L 0.18802 0.07009 " pathEditMode="relative" rAng="0" ptsTypes="FfFF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802 0.07009 L 0.20226 0.09253 C 0.20868 0.10271 0.16841 0.1691 0.129 0.21305 L 0.04358 0.30835 " pathEditMode="relative" rAng="-2395623" ptsTypes="FfFF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" y="1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5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ПРИ-ВЕТ!   МЕ-НЯ   ЗО-ВУТ   ЗАЙ-КА   ПЕТЯ.  А   ТЫ   КТО?</a:t>
            </a:r>
            <a:endParaRPr lang="ru-RU" b="1" dirty="0"/>
          </a:p>
        </p:txBody>
      </p:sp>
      <p:pic>
        <p:nvPicPr>
          <p:cNvPr id="4" name="Рисунок 3" descr="082d8009f7de642744956f95c7591f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  <p:pic>
        <p:nvPicPr>
          <p:cNvPr id="3" name="Рисунок 2" descr="2fad3db2a7a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9199" y="4357694"/>
            <a:ext cx="2024742" cy="2286000"/>
          </a:xfrm>
          <a:prstGeom prst="rect">
            <a:avLst/>
          </a:prstGeom>
        </p:spPr>
      </p:pic>
      <p:pic>
        <p:nvPicPr>
          <p:cNvPr id="8" name="Рисунок 7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554" y="4143380"/>
            <a:ext cx="1660592" cy="216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7217 L 0.01771 0.08513 L 0.03455 -0.07217 L 0.05226 0.08513 L 0.06996 -0.07217 L 0.08646 0.08513 L 0.10434 -0.07217 L 0.12118 0.08513 L 0.13889 -0.07217 L 0.1566 0.08513 L 0.17344 -0.07217 L 0.19132 0.08513 L 0.20781 -0.07217 L 0.22552 0.08513 L 0.24323 -0.07217 L 0.26007 0.08513 L 0.2783 -0.07217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170019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ПРИ-ВЕТ!  А    МЕ-НЯ   ЗО-ВУТ   </a:t>
            </a:r>
            <a:br>
              <a:rPr lang="ru-RU" b="1" dirty="0" smtClean="0"/>
            </a:br>
            <a:r>
              <a:rPr lang="ru-RU" b="1" dirty="0" smtClean="0"/>
              <a:t>МИШ-КА   ТОП-ТЫЖ-КА</a:t>
            </a:r>
            <a:endParaRPr lang="ru-RU" b="1" dirty="0"/>
          </a:p>
        </p:txBody>
      </p:sp>
      <p:pic>
        <p:nvPicPr>
          <p:cNvPr id="4" name="Рисунок 3" descr="082d8009f7de642744956f95c7591f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22"/>
            <a:ext cx="9144000" cy="5643578"/>
          </a:xfrm>
          <a:prstGeom prst="rect">
            <a:avLst/>
          </a:prstGeom>
        </p:spPr>
      </p:pic>
      <p:pic>
        <p:nvPicPr>
          <p:cNvPr id="3" name="Рисунок 2" descr="2fad3db2a7a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9199" y="4357694"/>
            <a:ext cx="2024742" cy="2286000"/>
          </a:xfrm>
          <a:prstGeom prst="rect">
            <a:avLst/>
          </a:prstGeom>
        </p:spPr>
      </p:pic>
      <p:pic>
        <p:nvPicPr>
          <p:cNvPr id="8" name="Рисунок 7" descr="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8992" y="4572008"/>
            <a:ext cx="1660592" cy="216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226E-7 L 0.00573 0.10849 L 0.01111 -1.226E-7 L 0.01719 0.10849 L 0.02291 -1.226E-7 L 0.0283 0.10849 L 0.0342 -1.226E-7 L 0.03975 0.10849 L 0.04566 -1.226E-7 L 0.05139 0.10849 L 0.05694 -1.226E-7 L 0.06284 0.10849 L 0.06823 -1.226E-7 L 0.07413 0.10849 L 0.08003 -1.226E-7 L 0.08541 0.10849 L 0.09149 -1.226E-7 " pathEditMode="relative" rAng="0" ptsTypes="FFFFFFFFFFFFFFFFF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154</Words>
  <Application>Microsoft Office PowerPoint</Application>
  <PresentationFormat>Экран (4:3)</PresentationFormat>
  <Paragraphs>29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РАС-СКАЗ  ПРО   ЗАЙ-КУ   ПЕ-ТЮ И МИШ-КУ   ТОП-ТЫЖ-КУ</vt:lpstr>
      <vt:lpstr>ЖИЛ   В   ЛЕ-СУ,   НА   ПО-ЛЯН-КЕ   ЗАЙ-КА.</vt:lpstr>
      <vt:lpstr>ЗВА-ЛИ   ЕГО   ПЕТЯ.</vt:lpstr>
      <vt:lpstr>В   ЭТОМ   ЖЕ   ЛЕ-СУ, НА   ДРУ-ГОЙ   ПО-ЛЯН-КЕ,</vt:lpstr>
      <vt:lpstr>ЖИЛ   МИШ-КА, ЗВА-ЛИ   ЕГО   ТОП-ТЫЖ-КА</vt:lpstr>
      <vt:lpstr>ПО-ШЁЛ   ЗАЙ-КА   ГУЛЯТЬ.</vt:lpstr>
      <vt:lpstr>И   ПРИ-ШЁЛ   НА   ПО-ЛЯН-КУ,    ГДЕ   ЖИЛ   ТОП-ТЫЖ-КА.</vt:lpstr>
      <vt:lpstr>ПРИ-ВЕТ!   МЕ-НЯ   ЗО-ВУТ   ЗАЙ-КА   ПЕТЯ.  А   ТЫ   КТО?</vt:lpstr>
      <vt:lpstr>ПРИ-ВЕТ!  А    МЕ-НЯ   ЗО-ВУТ    МИШ-КА   ТОП-ТЫЖ-КА</vt:lpstr>
      <vt:lpstr>БУ-ДЕМ   ДРУ-ЖИТЬ? БУДЕМ!</vt:lpstr>
      <vt:lpstr>ПОЙ-ДЁМ   НА   ПО-ЛЯН-КУ   Я-ГО-ДЫ   ИС-КАТЬ?</vt:lpstr>
      <vt:lpstr>ПОЙ-ДЁМ   Я-ГО-ДЫ   ИС-КАТЬ!</vt:lpstr>
      <vt:lpstr>И    ПОШ-ЛИ    ОНИ    ПО    ЛЕ-СУ. ПО   ТРО-ПИН-КЕ.    МИ-МО    РЕЧ-КИ.</vt:lpstr>
      <vt:lpstr>Слайд 14</vt:lpstr>
      <vt:lpstr>Слайд 15</vt:lpstr>
      <vt:lpstr>Слайд 16</vt:lpstr>
      <vt:lpstr>МИШ-КА   ЕГО   ДОГ-НАЛ.</vt:lpstr>
      <vt:lpstr> ТЫ   ПО-ЧЕ-МУ   У-БЕ-ЖАЛ? </vt:lpstr>
      <vt:lpstr>Я   ИС-ПУ-ГАЛ-СЯ   Э-ТИХ   СТРАШ-НЫХ   ЗВЕ-РЕЙ,    КО-ТО-РЫЕ   ТАК   ГРОМ-КО   КРИ-ЧАТ   .</vt:lpstr>
      <vt:lpstr>НЕ   БОЙ-СЯ!   ЭТО   ЛЯ-ГУШ-КИ.   ОНИ   НЕ   КРИ-ЧАТ.   ОНИ   ТАК   ПОЮТ.</vt:lpstr>
      <vt:lpstr>ТОГ-ДА   Я    ИХ   НЕ   БО-ЮСЬ.  ПОЙ-ДЁМ   ДАЛЬ-ШЕ!</vt:lpstr>
      <vt:lpstr>И   ПРИШ-ЛИ   ОНИ   НА   ПО-ЛЯН-КУ. А   НА   НЕЙ   ЯГОД   О-ЧЕНЬ   МНО-ГО</vt:lpstr>
      <vt:lpstr>И   МА-ЛИ-НА,   И   ЧЕР-НИ-КА,    И   ЗЕМ-ЛЯ-НИ-КА.</vt:lpstr>
      <vt:lpstr>МИШ-КА   ТОП-ТЫЖ-КА   И   ЗАЙКА   ПЕТЯ   ДА-ЖЕ   ЗА-ПЛЯ-СА-ЛИ   ОТ   РА-ДОС-ТИ.</vt:lpstr>
      <vt:lpstr>ВОТ   ТАК   ПОД-РУ-ЖИ-ЛИСЬ МИШ-КА   ТОП-ТЫЖ-КА   И   ЗАЙКА   ПЕТЯ.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ЖИЛ   В   ЛЕ-СУ,   НА   ПО-ЛЯН-КЕ   ЗАЙ-КА.</dc:title>
  <dc:creator>User</dc:creator>
  <cp:lastModifiedBy>User</cp:lastModifiedBy>
  <cp:revision>16</cp:revision>
  <dcterms:created xsi:type="dcterms:W3CDTF">2015-01-15T15:56:48Z</dcterms:created>
  <dcterms:modified xsi:type="dcterms:W3CDTF">2015-01-15T18:34:07Z</dcterms:modified>
</cp:coreProperties>
</file>