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06C4F-A39E-483C-9999-4BF76DA7B519}" type="datetimeFigureOut">
              <a:rPr lang="ru-RU" smtClean="0"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4E099-FFC7-43FB-ADA6-7FDE602C06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gif"/><Relationship Id="rId4" Type="http://schemas.openxmlformats.org/officeDocument/2006/relationships/image" Target="../media/image20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7" Type="http://schemas.openxmlformats.org/officeDocument/2006/relationships/image" Target="../media/image1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857488" y="285728"/>
            <a:ext cx="360868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МУ - ХА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6" name="Рисунок 5" descr="vlieg_08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4714884"/>
            <a:ext cx="2194560" cy="1226820"/>
          </a:xfrm>
          <a:prstGeom prst="rect">
            <a:avLst/>
          </a:prstGeom>
        </p:spPr>
      </p:pic>
      <p:pic>
        <p:nvPicPr>
          <p:cNvPr id="7" name="Рисунок 6" descr="vlieg_10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2264" y="5143512"/>
            <a:ext cx="1243972" cy="1360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206101923_biene_maja_000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2357430"/>
            <a:ext cx="6527632" cy="2088842"/>
          </a:xfrm>
          <a:prstGeom prst="rect">
            <a:avLst/>
          </a:prstGeom>
        </p:spPr>
      </p:pic>
      <p:pic>
        <p:nvPicPr>
          <p:cNvPr id="4" name="Рисунок 3" descr="1206101923_biene_maja_0006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868" y="5072074"/>
            <a:ext cx="1638300" cy="1531620"/>
          </a:xfrm>
          <a:prstGeom prst="rect">
            <a:avLst/>
          </a:prstGeom>
        </p:spPr>
      </p:pic>
      <p:pic>
        <p:nvPicPr>
          <p:cNvPr id="6" name="Рисунок 5" descr="pchelk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72" y="4643446"/>
            <a:ext cx="1800225" cy="87010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786050" y="285728"/>
            <a:ext cx="396134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ПЧЕ - ЛА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643306" y="357166"/>
            <a:ext cx="217719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ЖУК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" name="Рисунок 4" descr="Photo 150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042" y="3786190"/>
            <a:ext cx="214314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57224" y="357166"/>
            <a:ext cx="757771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ГУ – СЕ – НИ - ЦА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7" name="Рисунок 6" descr="jivotniea-102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57694"/>
            <a:ext cx="6143636" cy="1961462"/>
          </a:xfrm>
          <a:prstGeom prst="rect">
            <a:avLst/>
          </a:prstGeom>
        </p:spPr>
      </p:pic>
      <p:pic>
        <p:nvPicPr>
          <p:cNvPr id="8" name="Рисунок 7" descr="wormen_19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22" y="4143380"/>
            <a:ext cx="1406447" cy="1487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00364" y="428604"/>
            <a:ext cx="33698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ПА - УК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Рисунок 3" descr="jivotniea-2009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0020" y="3028950"/>
            <a:ext cx="4579376" cy="3043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43174" y="428604"/>
            <a:ext cx="43294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ЧЕР - ВЯК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Рисунок 3" descr="rups_07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3786190"/>
            <a:ext cx="1767980" cy="1984066"/>
          </a:xfrm>
          <a:prstGeom prst="rect">
            <a:avLst/>
          </a:prstGeom>
        </p:spPr>
      </p:pic>
      <p:pic>
        <p:nvPicPr>
          <p:cNvPr id="5" name="Рисунок 4" descr="wormen_05.gif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43306" y="4500570"/>
            <a:ext cx="2497208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571604" y="285728"/>
            <a:ext cx="625260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МУ – РА - ВЕЙ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6" name="Рисунок 5" descr="13608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4143380"/>
            <a:ext cx="1524000" cy="1503680"/>
          </a:xfrm>
          <a:prstGeom prst="ellipse">
            <a:avLst/>
          </a:prstGeom>
          <a:effectLst/>
        </p:spPr>
      </p:pic>
      <p:pic>
        <p:nvPicPr>
          <p:cNvPr id="7" name="Рисунок 6" descr="13608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2976" y="3809992"/>
            <a:ext cx="1857388" cy="1857388"/>
          </a:xfrm>
          <a:prstGeom prst="ellipse">
            <a:avLst/>
          </a:prstGeom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43042" y="285728"/>
            <a:ext cx="635141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КУЗ - НЕ - ЧИК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Рисунок 3" descr="571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678" y="4214818"/>
            <a:ext cx="1151281" cy="1629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28728" y="285728"/>
            <a:ext cx="616681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БА – БОЧ - КА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9" name="Рисунок 8" descr="0009-5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36" y="4643446"/>
            <a:ext cx="1681685" cy="1725940"/>
          </a:xfrm>
          <a:prstGeom prst="rect">
            <a:avLst/>
          </a:prstGeom>
        </p:spPr>
      </p:pic>
      <p:pic>
        <p:nvPicPr>
          <p:cNvPr id="10" name="Рисунок 9" descr="vlinders_33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34" y="3500430"/>
            <a:ext cx="1428760" cy="1428760"/>
          </a:xfrm>
          <a:prstGeom prst="rect">
            <a:avLst/>
          </a:prstGeom>
        </p:spPr>
      </p:pic>
      <p:pic>
        <p:nvPicPr>
          <p:cNvPr id="11" name="Рисунок 10" descr="Ins19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8794" y="1357298"/>
            <a:ext cx="1273570" cy="969650"/>
          </a:xfrm>
          <a:prstGeom prst="rect">
            <a:avLst/>
          </a:prstGeom>
        </p:spPr>
      </p:pic>
      <p:pic>
        <p:nvPicPr>
          <p:cNvPr id="12" name="Рисунок 11" descr="0008-54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4857752" y="4286256"/>
            <a:ext cx="1571636" cy="1571636"/>
          </a:xfrm>
          <a:prstGeom prst="rect">
            <a:avLst/>
          </a:prstGeom>
        </p:spPr>
      </p:pic>
      <p:pic>
        <p:nvPicPr>
          <p:cNvPr id="13" name="Рисунок 12" descr="0007-64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72396" y="4572008"/>
            <a:ext cx="1004066" cy="9305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20531-thum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28728" y="214290"/>
            <a:ext cx="639059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СТРЕ – КО - ЗА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Рисунок 3" descr="jivotniea-217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3032760"/>
            <a:ext cx="1219200" cy="792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40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</cp:revision>
  <dcterms:created xsi:type="dcterms:W3CDTF">2014-04-19T02:33:10Z</dcterms:created>
  <dcterms:modified xsi:type="dcterms:W3CDTF">2014-04-19T03:07:29Z</dcterms:modified>
</cp:coreProperties>
</file>