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8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34F58-1385-4632-909C-58D8DAEEFF89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49743-BF6E-46F1-BA08-471864C79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80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49743-BF6E-46F1-BA08-471864C79FA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18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55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021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861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69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99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91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9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80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899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5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96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62DB-E7CC-4F12-AD94-26BD77D8687B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37FF-D807-4315-BCB5-D4BBBDC3B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953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1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375" l="586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477" y="1359611"/>
            <a:ext cx="3334391" cy="47299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2128" y="536170"/>
            <a:ext cx="4429434" cy="31006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514" y="3253003"/>
            <a:ext cx="115406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ТЕЛО  ЧЕЛОВЕКА</a:t>
            </a:r>
            <a:endParaRPr lang="ru-RU" sz="96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3734" y="117987"/>
            <a:ext cx="1056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237703" y="6030971"/>
            <a:ext cx="77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14156098"/>
      </p:ext>
    </p:extLst>
  </p:cSld>
  <p:clrMapOvr>
    <a:masterClrMapping/>
  </p:clrMapOvr>
  <p:transition spd="slow" advTm="10558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0764" y="1244813"/>
            <a:ext cx="3352656" cy="451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458" b="-671"/>
          <a:stretch/>
        </p:blipFill>
        <p:spPr>
          <a:xfrm>
            <a:off x="7752945" y="599766"/>
            <a:ext cx="3520765" cy="461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93574" y="1838632"/>
            <a:ext cx="3451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Ногами человек может выполнять различные движения, </a:t>
            </a:r>
            <a:endParaRPr lang="ru-RU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309987" y="5496448"/>
            <a:ext cx="338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д</a:t>
            </a:r>
            <a:r>
              <a:rPr lang="ru-RU" sz="2800" b="1" i="1" dirty="0" smtClean="0"/>
              <a:t>аже рисовать.</a:t>
            </a:r>
            <a:endParaRPr lang="ru-RU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648524743"/>
      </p:ext>
    </p:extLst>
  </p:cSld>
  <p:clrMapOvr>
    <a:masterClrMapping/>
  </p:clrMapOvr>
  <p:transition spd="slow" advTm="10468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37652"/>
            <a:ext cx="11425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С годами человек меняется, меняется и его тело. Из слабого и беспомощного в детстве оно превращается в сильное и крепкое в молодости. А к старости тело как бы изнашивается, снова становясь слабым.</a:t>
            </a:r>
            <a:br>
              <a:rPr lang="ru-RU" sz="2000" b="1" i="1" dirty="0" smtClean="0"/>
            </a:br>
            <a:r>
              <a:rPr lang="ru-RU" sz="2000" b="1" i="1" dirty="0" smtClean="0"/>
              <a:t>Во многом от нас самих зависит, как долго мы будем молодыми и здоровыми. А что для этого нужно делать?</a:t>
            </a: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29857" y="721034"/>
            <a:ext cx="49749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58410256"/>
      </p:ext>
    </p:extLst>
  </p:cSld>
  <p:clrMapOvr>
    <a:masterClrMapping/>
  </p:clrMapOvr>
  <p:transition spd="slow" advTm="24206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7196" b="99857" l="584" r="39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54" r="61060" b="543"/>
          <a:stretch/>
        </p:blipFill>
        <p:spPr>
          <a:xfrm>
            <a:off x="122229" y="224249"/>
            <a:ext cx="3025303" cy="6352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8997" y="2077279"/>
            <a:ext cx="95789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СПАСИБО  ЗА  ВНИМАНИЕ !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983" y="2909866"/>
            <a:ext cx="5237923" cy="3666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81515216"/>
      </p:ext>
    </p:extLst>
  </p:cSld>
  <p:clrMapOvr>
    <a:masterClrMapping/>
  </p:clrMapOvr>
  <p:transition spd="slow" advTm="7324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0" t="12730" r="49192" b="12889"/>
          <a:stretch/>
        </p:blipFill>
        <p:spPr>
          <a:xfrm>
            <a:off x="603115" y="284205"/>
            <a:ext cx="2551261" cy="60347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397" b="89980" l="48058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90" t="13381" r="15335" b="13192"/>
          <a:stretch/>
        </p:blipFill>
        <p:spPr>
          <a:xfrm>
            <a:off x="9222658" y="284205"/>
            <a:ext cx="2330245" cy="6302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284" y="951582"/>
            <a:ext cx="57223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Наше тело устроено так:  сверху – голова, затем шея и туловище.</a:t>
            </a:r>
            <a:br>
              <a:rPr lang="ru-RU" sz="3200" b="1" i="1" dirty="0" smtClean="0"/>
            </a:br>
            <a:r>
              <a:rPr lang="ru-RU" sz="3200" b="1" i="1" dirty="0" smtClean="0"/>
              <a:t>У туловища есть верхние конечности – руки и нижние конечности – ноги. </a:t>
            </a:r>
            <a:br>
              <a:rPr lang="ru-RU" sz="3200" b="1" i="1" dirty="0" smtClean="0"/>
            </a:br>
            <a:r>
              <a:rPr lang="ru-RU" sz="3200" b="1" i="1" dirty="0" smtClean="0"/>
              <a:t>Туловище является хранилищем для внутренних органов.</a:t>
            </a:r>
            <a:endParaRPr lang="ru-RU" sz="32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31162127"/>
      </p:ext>
    </p:extLst>
  </p:cSld>
  <p:clrMapOvr>
    <a:masterClrMapping/>
  </p:clrMapOvr>
  <p:transition spd="slow" advTm="13875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50673" l="9957" r="53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29" t="3999" r="57738" b="53023"/>
          <a:stretch/>
        </p:blipFill>
        <p:spPr>
          <a:xfrm>
            <a:off x="291737" y="1361660"/>
            <a:ext cx="2344601" cy="5068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0865" b="95772" l="9957" r="95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1" t="55095" r="8806" b="5951"/>
          <a:stretch/>
        </p:blipFill>
        <p:spPr>
          <a:xfrm>
            <a:off x="3170582" y="2866582"/>
            <a:ext cx="5009749" cy="3614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075" b="43242" l="51861" r="95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60" t="7942" r="5694" b="57691"/>
          <a:stretch/>
        </p:blipFill>
        <p:spPr>
          <a:xfrm>
            <a:off x="9243392" y="1513311"/>
            <a:ext cx="2454965" cy="4072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709" y="521353"/>
            <a:ext cx="10343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Какими возможностями обладает тело человека?</a:t>
            </a:r>
            <a:endParaRPr lang="ru-RU" sz="3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841524" y="1799303"/>
            <a:ext cx="6636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Оно гибкое, подвижное.</a:t>
            </a:r>
            <a:br>
              <a:rPr lang="ru-RU" sz="3200" b="1" i="1" dirty="0" smtClean="0"/>
            </a:br>
            <a:r>
              <a:rPr lang="ru-RU" sz="3200" b="1" i="1" dirty="0" smtClean="0"/>
              <a:t>Человек способен управлять  им.</a:t>
            </a:r>
            <a:endParaRPr lang="ru-RU" sz="32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05600483"/>
      </p:ext>
    </p:extLst>
  </p:cSld>
  <p:clrMapOvr>
    <a:masterClrMapping/>
  </p:clrMapOvr>
  <p:transition spd="slow" advTm="11265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68" b="991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2955" y="791495"/>
            <a:ext cx="1602658" cy="2885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9303" b="93451" l="54894" r="93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01" t="44356" r="3522" b="5689"/>
          <a:stretch/>
        </p:blipFill>
        <p:spPr>
          <a:xfrm>
            <a:off x="8939230" y="3265003"/>
            <a:ext cx="2222091" cy="3425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828" b="100000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518"/>
          <a:stretch/>
        </p:blipFill>
        <p:spPr>
          <a:xfrm>
            <a:off x="2698747" y="791495"/>
            <a:ext cx="1248697" cy="2426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984" b="99839" l="0" r="994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3784" y="1096295"/>
            <a:ext cx="1504335" cy="2580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0152" b="93269" l="1713" r="434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35" r="56355" b="6811"/>
          <a:stretch/>
        </p:blipFill>
        <p:spPr>
          <a:xfrm>
            <a:off x="5836944" y="3731441"/>
            <a:ext cx="2225507" cy="29595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54500" y="272532"/>
            <a:ext cx="670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Голова и шея</a:t>
            </a:r>
            <a:endParaRPr lang="ru-RU" sz="3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07277" y="1595282"/>
            <a:ext cx="49947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i="1" dirty="0" smtClean="0"/>
              <a:t>Голова соединяется с туловищем при помощи шеи, которая обеспечивает ей подвижность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1445" y="4444181"/>
            <a:ext cx="5142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 голове находится мозг и сосредоточены все органы чувств: зрения (глаза), слуха(уши), обоняния (нос), вкуса (язык).</a:t>
            </a:r>
            <a:endParaRPr lang="ru-RU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02364307"/>
      </p:ext>
    </p:extLst>
  </p:cSld>
  <p:clrMapOvr>
    <a:masterClrMapping/>
  </p:clrMapOvr>
  <p:transition spd="slow" advTm="19746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5" b="45152" l="16474" r="84934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09" t="3750" r="16031" b="56367"/>
          <a:stretch/>
        </p:blipFill>
        <p:spPr>
          <a:xfrm>
            <a:off x="6489290" y="2828605"/>
            <a:ext cx="4699819" cy="3876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783" b="89855" l="9901" r="8990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96625" y="5014451"/>
            <a:ext cx="2099397" cy="1150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36" b="100000" l="9942" r="9827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58633" y="4913161"/>
            <a:ext cx="2885769" cy="1160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4848" b="75152" l="5795" r="59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946" r="40728" b="24839"/>
          <a:stretch/>
        </p:blipFill>
        <p:spPr>
          <a:xfrm>
            <a:off x="-156562" y="3382656"/>
            <a:ext cx="2976143" cy="1386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27" b="89973" l="9938" r="8985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42062" y="3235173"/>
            <a:ext cx="2008525" cy="1533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90" y="147484"/>
            <a:ext cx="446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РУКИ</a:t>
            </a:r>
            <a:endParaRPr lang="ru-RU" sz="3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955" y="1012723"/>
            <a:ext cx="4983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Рука состоит из плеча, предплечья и кисти.</a:t>
            </a:r>
            <a:br>
              <a:rPr lang="ru-RU" sz="2800" b="1" i="1" dirty="0" smtClean="0"/>
            </a:br>
            <a:r>
              <a:rPr lang="ru-RU" sz="2800" b="1" i="1" dirty="0" smtClean="0"/>
              <a:t>Большой палец противостоит всем остальным.</a:t>
            </a:r>
            <a:br>
              <a:rPr lang="ru-RU" sz="2800" b="1" i="1" dirty="0" smtClean="0"/>
            </a:br>
            <a:endParaRPr lang="ru-RU" sz="2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05601" y="1012723"/>
            <a:ext cx="5034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Суставы позволяют человеку производить руками множество различных движений</a:t>
            </a:r>
            <a:r>
              <a:rPr lang="ru-RU" dirty="0" smtClean="0"/>
              <a:t>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98028780"/>
      </p:ext>
    </p:extLst>
  </p:cSld>
  <p:clrMapOvr>
    <a:masterClrMapping/>
  </p:clrMapOvr>
  <p:transition spd="slow" advTm="21235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758" b="42667" l="0" r="48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70" b="53619"/>
          <a:stretch/>
        </p:blipFill>
        <p:spPr>
          <a:xfrm>
            <a:off x="294967" y="127820"/>
            <a:ext cx="4502921" cy="2949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6182" b="42061" l="48997" r="92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00" t="6228" r="2372" b="53895"/>
          <a:stretch/>
        </p:blipFill>
        <p:spPr>
          <a:xfrm>
            <a:off x="2851355" y="196646"/>
            <a:ext cx="2281084" cy="2880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50000" b="94545" l="57358" r="95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17" t="52742" r="13026" b="5233"/>
          <a:stretch/>
        </p:blipFill>
        <p:spPr>
          <a:xfrm>
            <a:off x="9074427" y="344129"/>
            <a:ext cx="2684954" cy="5947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9904" r="8977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854225" y="4709652"/>
            <a:ext cx="3324947" cy="1189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706" b="89706" l="9889" r="9596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24052" y="3175819"/>
            <a:ext cx="2979174" cy="1415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1791" y="963561"/>
            <a:ext cx="429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Пальцы рук</a:t>
            </a:r>
            <a:endParaRPr lang="ru-RU" sz="3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9935" y="2989006"/>
            <a:ext cx="61254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Каждый палец на руке имеет название: мизинец, безымянный, средний, указательный, большой.</a:t>
            </a:r>
            <a:br>
              <a:rPr lang="ru-RU" sz="2800" b="1" i="1" dirty="0" smtClean="0"/>
            </a:br>
            <a:endParaRPr lang="ru-RU" sz="2800" b="1" i="1" dirty="0" smtClean="0"/>
          </a:p>
          <a:p>
            <a:r>
              <a:rPr lang="ru-RU" sz="2800" b="1" i="1" dirty="0" smtClean="0"/>
              <a:t>Пальцами мы можем брать, удерживать, сжимать, осязать (ощупывать).</a:t>
            </a:r>
            <a:endParaRPr lang="ru-RU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09377566"/>
      </p:ext>
    </p:extLst>
  </p:cSld>
  <p:clrMapOvr>
    <a:masterClrMapping/>
  </p:clrMapOvr>
  <p:transition spd="slow" advTm="21685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6955" y="176982"/>
            <a:ext cx="808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Что умеют руки человека?</a:t>
            </a:r>
            <a:endParaRPr lang="ru-RU" sz="3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06477" y="1307690"/>
            <a:ext cx="4965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Сильные руки удерживать тяжёлую штангу.</a:t>
            </a:r>
            <a:endParaRPr lang="ru-RU" sz="28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4735" y="2674374"/>
            <a:ext cx="3028335" cy="3829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853084" y="1131089"/>
            <a:ext cx="3165987" cy="358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007509" y="4916129"/>
            <a:ext cx="585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Умелые руки повара готовят еду.</a:t>
            </a:r>
            <a:endParaRPr lang="ru-RU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77485888"/>
      </p:ext>
    </p:extLst>
  </p:cSld>
  <p:clrMapOvr>
    <a:masterClrMapping/>
  </p:clrMapOvr>
  <p:transition spd="slow" advTm="11027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70887" y="816391"/>
            <a:ext cx="2707313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13678" y="2605548"/>
            <a:ext cx="2663588" cy="380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34065" y="973394"/>
            <a:ext cx="4001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Ласковые руки плавными движениями гладят кошку.</a:t>
            </a:r>
            <a:endParaRPr lang="ru-RU" sz="2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912077" y="4689987"/>
            <a:ext cx="510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Руки пианиста – быстрые, ловкие, грациозные.</a:t>
            </a:r>
            <a:endParaRPr lang="ru-RU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6280848"/>
      </p:ext>
    </p:extLst>
  </p:cSld>
  <p:clrMapOvr>
    <a:masterClrMapping/>
  </p:clrMapOvr>
  <p:transition spd="slow" advTm="14106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01358" y="2521976"/>
            <a:ext cx="2802047" cy="3764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197317" y="1129252"/>
            <a:ext cx="3109750" cy="3688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59930" y="373626"/>
            <a:ext cx="6956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Что умеют ноги человека?</a:t>
            </a:r>
            <a:endParaRPr lang="ru-RU" sz="3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58907" y="1366684"/>
            <a:ext cx="447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Основная функция ног – опорная.</a:t>
            </a:r>
            <a:endParaRPr lang="ru-RU" sz="2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125498" y="4984955"/>
            <a:ext cx="5496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Строение ноги: бедро, голень, стопа.</a:t>
            </a:r>
            <a:br>
              <a:rPr lang="ru-RU" sz="2800" b="1" i="1" dirty="0" smtClean="0"/>
            </a:br>
            <a:r>
              <a:rPr lang="ru-RU" sz="2800" b="1" i="1" dirty="0" smtClean="0"/>
              <a:t>На ногах, так же как и на руках, есть пальцы.</a:t>
            </a:r>
            <a:endParaRPr lang="ru-RU" sz="2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76823835"/>
      </p:ext>
    </p:extLst>
  </p:cSld>
  <p:clrMapOvr>
    <a:masterClrMapping/>
  </p:clrMapOvr>
  <p:transition spd="slow" advTm="16091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1.3|1.9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8|2.3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1.6|1.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7|1.4|0.9|1|7.3|1.7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8|1.9|1.5|2.1|2.7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2.2|1.7|2.2|5.4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2.2|2.1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4.1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8|3.2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197</Words>
  <Application>Microsoft Office PowerPoint</Application>
  <PresentationFormat>Произвольный</PresentationFormat>
  <Paragraphs>26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Пользователь</cp:lastModifiedBy>
  <cp:revision>58</cp:revision>
  <dcterms:created xsi:type="dcterms:W3CDTF">2013-09-28T20:47:50Z</dcterms:created>
  <dcterms:modified xsi:type="dcterms:W3CDTF">2015-12-22T03:50:49Z</dcterms:modified>
</cp:coreProperties>
</file>