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Pictures\спо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10527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Monotype Corsiva" pitchFamily="66" charset="0"/>
                <a:cs typeface="Arabic Typesetting" pitchFamily="66" charset="-78"/>
              </a:rPr>
              <a:t>Логоаэробика 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Monotype Corsiva" pitchFamily="66" charset="0"/>
                <a:cs typeface="Arabic Typesetting" pitchFamily="66" charset="-78"/>
              </a:rPr>
              <a:t>для детей от 3 до 5 лет</a:t>
            </a:r>
          </a:p>
        </p:txBody>
      </p:sp>
      <p:pic>
        <p:nvPicPr>
          <p:cNvPr id="11266" name="Picture 2" descr="C:\Users\USER\Pictures\аэробик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6120680" cy="302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732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Pictures\спо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76470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Цель: Речевое развитие ребенка в 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процессе организованной </a:t>
            </a:r>
            <a:r>
              <a:rPr lang="ru-RU" dirty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двигательной деятельности.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720840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Задачи: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развитие </a:t>
            </a:r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умения детей 3-5 лет согласовывать движение и речь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-развитие </a:t>
            </a:r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артикуляционной, тонкой и общей моторики, слухового и зрительного внимания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;</a:t>
            </a:r>
          </a:p>
          <a:p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- обучение </a:t>
            </a:r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правильному речевому дыханию;</a:t>
            </a:r>
          </a:p>
          <a:p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развитие физических качеств и 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формирование правильной осанки детей;</a:t>
            </a:r>
          </a:p>
          <a:p>
            <a:endParaRPr lang="ru-RU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- развитие </a:t>
            </a:r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коммуникативных 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способностей </a:t>
            </a:r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детей.</a:t>
            </a:r>
          </a:p>
        </p:txBody>
      </p:sp>
    </p:spTree>
    <p:extLst>
      <p:ext uri="{BB962C8B-B14F-4D97-AF65-F5344CB8AC3E}">
        <p14:creationId xmlns:p14="http://schemas.microsoft.com/office/powerpoint/2010/main" val="2347954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8522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764704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mic Sans MS" pitchFamily="66" charset="0"/>
                <a:cs typeface="Miriam Fixed" pitchFamily="49" charset="-79"/>
              </a:rPr>
              <a:t>Разминка </a:t>
            </a:r>
            <a:r>
              <a:rPr lang="ru-RU" sz="2400" b="1" dirty="0" smtClean="0">
                <a:solidFill>
                  <a:srgbClr val="0070C0"/>
                </a:solidFill>
                <a:latin typeface="Comic Sans MS" pitchFamily="66" charset="0"/>
                <a:cs typeface="Miriam Fixed" pitchFamily="49" charset="-79"/>
              </a:rPr>
              <a:t> с  элементами  степ - аэробики</a:t>
            </a:r>
            <a:endParaRPr lang="ru-RU" sz="2400" b="1" dirty="0">
              <a:solidFill>
                <a:srgbClr val="0070C0"/>
              </a:solidFill>
              <a:latin typeface="Comic Sans MS" pitchFamily="66" charset="0"/>
              <a:cs typeface="Miriam Fixed" pitchFamily="49" charset="-79"/>
            </a:endParaRPr>
          </a:p>
        </p:txBody>
      </p:sp>
      <p:pic>
        <p:nvPicPr>
          <p:cNvPr id="2051" name="Picture 3" descr="C:\Users\USER\Desktop\DSC_19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63" y="1772816"/>
            <a:ext cx="5904656" cy="426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784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DSC_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700808"/>
            <a:ext cx="6408712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980728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omic Sans MS" pitchFamily="66" charset="0"/>
                <a:cs typeface="Miriam Fixed" pitchFamily="49" charset="-79"/>
              </a:rPr>
              <a:t>Дыхательная гимнастика</a:t>
            </a:r>
          </a:p>
        </p:txBody>
      </p:sp>
    </p:spTree>
    <p:extLst>
      <p:ext uri="{BB962C8B-B14F-4D97-AF65-F5344CB8AC3E}">
        <p14:creationId xmlns:p14="http://schemas.microsoft.com/office/powerpoint/2010/main" val="2145995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908720"/>
            <a:ext cx="6552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70C0"/>
                </a:solidFill>
                <a:latin typeface="Comic Sans MS" pitchFamily="66" charset="0"/>
              </a:rPr>
              <a:t>Фитбол</a:t>
            </a:r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 – гимнастика с проговариванием стихотворений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7" y="1312867"/>
            <a:ext cx="691276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294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764704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omic Sans MS" pitchFamily="66" charset="0"/>
              </a:rPr>
              <a:t>Подвижные коммуникативные игры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4032448" cy="328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3960440" cy="328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328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898" y="764704"/>
            <a:ext cx="5328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omic Sans MS" pitchFamily="66" charset="0"/>
              </a:rPr>
              <a:t>Упражнения на растяжку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9737"/>
            <a:ext cx="3960440" cy="249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7923"/>
            <a:ext cx="3888432" cy="250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1"/>
            <a:ext cx="396044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92" y="3789041"/>
            <a:ext cx="389663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605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86</Words>
  <Application>Microsoft Office PowerPoint</Application>
  <PresentationFormat>Экран (4:3)</PresentationFormat>
  <Paragraphs>17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Света</cp:lastModifiedBy>
  <cp:revision>9</cp:revision>
  <dcterms:created xsi:type="dcterms:W3CDTF">2017-02-12T07:42:32Z</dcterms:created>
  <dcterms:modified xsi:type="dcterms:W3CDTF">2017-02-15T07:19:07Z</dcterms:modified>
</cp:coreProperties>
</file>