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B45E-5502-4950-AEA8-0E21DD4C4022}" type="datetimeFigureOut">
              <a:rPr lang="ru-RU" smtClean="0"/>
              <a:pPr/>
              <a:t>14.02.2017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AB54-A227-4175-82E1-BD6AB9CA8E1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B45E-5502-4950-AEA8-0E21DD4C4022}" type="datetimeFigureOut">
              <a:rPr lang="ru-RU" smtClean="0"/>
              <a:pPr/>
              <a:t>14.02.2017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AB54-A227-4175-82E1-BD6AB9CA8E1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B45E-5502-4950-AEA8-0E21DD4C4022}" type="datetimeFigureOut">
              <a:rPr lang="ru-RU" smtClean="0"/>
              <a:pPr/>
              <a:t>14.02.2017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AB54-A227-4175-82E1-BD6AB9CA8E1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B45E-5502-4950-AEA8-0E21DD4C4022}" type="datetimeFigureOut">
              <a:rPr lang="ru-RU" smtClean="0"/>
              <a:pPr/>
              <a:t>14.02.2017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AB54-A227-4175-82E1-BD6AB9CA8E1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B45E-5502-4950-AEA8-0E21DD4C4022}" type="datetimeFigureOut">
              <a:rPr lang="ru-RU" smtClean="0"/>
              <a:pPr/>
              <a:t>14.02.2017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AB54-A227-4175-82E1-BD6AB9CA8E1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B45E-5502-4950-AEA8-0E21DD4C4022}" type="datetimeFigureOut">
              <a:rPr lang="ru-RU" smtClean="0"/>
              <a:pPr/>
              <a:t>14.02.2017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AB54-A227-4175-82E1-BD6AB9CA8E1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B45E-5502-4950-AEA8-0E21DD4C4022}" type="datetimeFigureOut">
              <a:rPr lang="ru-RU" smtClean="0"/>
              <a:pPr/>
              <a:t>14.02.2017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AB54-A227-4175-82E1-BD6AB9CA8E1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B45E-5502-4950-AEA8-0E21DD4C4022}" type="datetimeFigureOut">
              <a:rPr lang="ru-RU" smtClean="0"/>
              <a:pPr/>
              <a:t>14.02.2017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AB54-A227-4175-82E1-BD6AB9CA8E1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B45E-5502-4950-AEA8-0E21DD4C4022}" type="datetimeFigureOut">
              <a:rPr lang="ru-RU" smtClean="0"/>
              <a:pPr/>
              <a:t>14.02.2017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AB54-A227-4175-82E1-BD6AB9CA8E1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B45E-5502-4950-AEA8-0E21DD4C4022}" type="datetimeFigureOut">
              <a:rPr lang="ru-RU" smtClean="0"/>
              <a:pPr/>
              <a:t>14.02.2017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AB54-A227-4175-82E1-BD6AB9CA8E1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B45E-5502-4950-AEA8-0E21DD4C4022}" type="datetimeFigureOut">
              <a:rPr lang="ru-RU" smtClean="0"/>
              <a:pPr/>
              <a:t>14.02.2017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AB54-A227-4175-82E1-BD6AB9CA8E19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EB45E-5502-4950-AEA8-0E21DD4C4022}" type="datetimeFigureOut">
              <a:rPr lang="ru-RU" smtClean="0"/>
              <a:pPr/>
              <a:t>14.02.2017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6AB54-A227-4175-82E1-BD6AB9CA8E1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1402" y="2060848"/>
            <a:ext cx="7117180" cy="147002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«Физкультурные уголки в группах ДОУ»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404664"/>
            <a:ext cx="7056784" cy="96679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Филиал Муниципального бюджетного дошкольного образовательного учреждения детского сада «Надежда» – детский сад 339</a:t>
            </a:r>
          </a:p>
          <a:p>
            <a:pPr algn="ctr"/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494116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Подготовила: </a:t>
            </a:r>
          </a:p>
          <a:p>
            <a:r>
              <a:rPr lang="ru-RU" dirty="0"/>
              <a:t>инструктор по физической культуре </a:t>
            </a:r>
            <a:r>
              <a:rPr lang="ru-RU" dirty="0" err="1"/>
              <a:t>Шанаурина</a:t>
            </a:r>
            <a:r>
              <a:rPr lang="ru-RU" dirty="0"/>
              <a:t> З.А.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Комплектация уголков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5" y="1772817"/>
            <a:ext cx="7018939" cy="408598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2. Игры (средние и старшие группы)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дидактические игры о спорте: настольно-печатные игры, парные картинки, лото, домино, лабиринт, разрезные картинки, пазлы, игры с фишками и т. д.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спортивные настольные игры (хоккей, баскетбол, футбол и т. д.) .</a:t>
            </a:r>
          </a:p>
          <a:p>
            <a:endParaRPr lang="ru-RU" sz="24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3. Атрибуты для подвижных и малоподвижных игр: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эмблемы, маски, оборудование (например – ленточки, для всех возрастных групп).</a:t>
            </a:r>
          </a:p>
          <a:p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Комплектация уголков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4. Для профилактики плоскостопия и развития мелкой моторики рук: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мешочки с крупой (бобы, горох, фасоль и т. д.) в разных формах для ходьбы;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коврики и массажные дорожки с рельефами, «ребрами», резиновыми шипами и т. д. ;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бросовый материал (шишки, яйца от киндер сюрпризов и т. д.) для захвата и перекладывания с места на место стопами и пальцами ног;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нестандартное оборудование, сделанное своими руками;</a:t>
            </a:r>
          </a:p>
          <a:p>
            <a:pPr>
              <a:lnSpc>
                <a:spcPct val="90000"/>
              </a:lnSpc>
            </a:pP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ячики-ежики;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мешочки с разной крупой для рук;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эспандер (средний и старший возраст) 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Комплектация уголков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5. Для игр и упражнений с прыжками:</a:t>
            </a:r>
          </a:p>
          <a:p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скакалки;</a:t>
            </a:r>
          </a:p>
          <a:p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обручи;</a:t>
            </a:r>
          </a:p>
          <a:p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шнуры;</a:t>
            </a:r>
          </a:p>
          <a:p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бруски.</a:t>
            </a:r>
          </a:p>
          <a:p>
            <a:endParaRPr lang="ru-RU" sz="24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6. Для перешагивания, подъема и спуска:</a:t>
            </a:r>
          </a:p>
          <a:p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бруски деревянные.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Комплектация уголков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7. Для игр и упражнений с бросанием, ловлей, метанием:</a:t>
            </a:r>
          </a:p>
          <a:p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кольцеброс;</a:t>
            </a:r>
          </a:p>
          <a:p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мячи резиновые разных размеров;</a:t>
            </a:r>
          </a:p>
          <a:p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попрыгунчики (средние и старшие группы) ;</a:t>
            </a:r>
          </a:p>
          <a:p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мячи или мешочки с песком для метания (средние и старшие группы) ;</a:t>
            </a:r>
          </a:p>
          <a:p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корзины для игр с бросанием;</a:t>
            </a:r>
          </a:p>
          <a:p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мишень для метания или дартс с мячиками на липучках (средний и старший возраст) ;</a:t>
            </a:r>
          </a:p>
          <a:p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кегли;</a:t>
            </a:r>
          </a:p>
          <a:p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нестандартное оборудование.</a:t>
            </a:r>
          </a:p>
          <a:p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Комплектация уголков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772817"/>
            <a:ext cx="7162955" cy="408598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80000"/>
              </a:lnSpc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8. Выносной материал (по возрасту детей) :</a:t>
            </a:r>
          </a:p>
          <a:p>
            <a:pPr>
              <a:lnSpc>
                <a:spcPct val="80000"/>
              </a:lnSpc>
              <a:buNone/>
            </a:pPr>
            <a:endParaRPr lang="ru-RU" sz="2800" dirty="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мячи резиновые;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мяч футбольный (средний и старший возраст);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бадминтон (старший возраст) ;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скакалки;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обручи;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лыжи;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хоккейные клюшки;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санки и т. д.</a:t>
            </a:r>
          </a:p>
          <a:p>
            <a:pPr>
              <a:lnSpc>
                <a:spcPct val="80000"/>
              </a:lnSpc>
            </a:pPr>
            <a:endParaRPr lang="ru-RU" sz="2800" dirty="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9. Наличие бубна для проведения утренней </a:t>
            </a:r>
          </a:p>
          <a:p>
            <a:pPr>
              <a:lnSpc>
                <a:spcPct val="80000"/>
              </a:lnSpc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гимнастики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28261"/>
            <a:ext cx="7125113" cy="924475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Физкультурные уголки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5536" y="1032667"/>
            <a:ext cx="4524406" cy="3393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052736"/>
            <a:ext cx="328614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3608" y="3853586"/>
            <a:ext cx="4095757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736"/>
            <a:ext cx="8519952" cy="467031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4000" i="1" dirty="0" smtClean="0"/>
              <a:t>«Чтобы сделать ребенка умным и рассудительным, сделайте его крепким и здоровым: пусть он работает, действует, бегает, кричит, пусть он находится в постоянном движении»</a:t>
            </a:r>
            <a:endParaRPr lang="ru-RU" sz="4000" dirty="0" smtClean="0"/>
          </a:p>
          <a:p>
            <a:pPr algn="r">
              <a:buNone/>
            </a:pPr>
            <a:r>
              <a:rPr lang="ru-RU" sz="3200" i="1" dirty="0" smtClean="0"/>
              <a:t>Жан Жак Руссо</a:t>
            </a:r>
            <a:endParaRPr lang="ru-RU" sz="3200" dirty="0" smtClean="0"/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13430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</a:rPr>
              <a:t>Значение двигательной активности </a:t>
            </a:r>
            <a:br>
              <a:rPr lang="ru-RU" sz="31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</a:rPr>
              <a:t>для развития ребенка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807361"/>
            <a:ext cx="7920880" cy="4051437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Полноценное и всестороннее развитие и воспитание невозможно без правильно организованной и достаточной для детей дошкольного возраста двигательной активности, которая оказывает огромное влияние на состояние здоровья и физическое развитие ребенка. Растущий организм ребенка нуждается в движении, и удовлетворение этой потребности является важнейшим условием его жизнедеятельности и развития.</a:t>
            </a: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5726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Значение двигательной активности </a:t>
            </a:r>
            <a:b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для развития ребенка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752" y="1428736"/>
            <a:ext cx="8503920" cy="542926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Двигательная активность ребенка часто обусловлена предложенным ему двигательным режимом, который состоит из организованной и самостоятельной деятельности. При разработке рационального двигательного режима в детском саду важно не только обеспечить удовлетворение биологической потребности детей в двигательной активности, но и предусмотреть, чтобы она соответствовала их двигательному опыту, интересам, желаниям и функциональным возможностям детского организма. Поэтому педагог должен позаботиться об организации двигательной активности детей, ее разнообразии, а также выполнении основных задач и требований к ее содержанию. Для этого необходимо иметь правильно подобранное физкультурное оборудование, которое является составной частью общей предметно-игровой среды детского сада.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6078" y="480064"/>
            <a:ext cx="6117001" cy="924475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Цель физкультурного уголка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58044"/>
            <a:ext cx="8503920" cy="226199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Физкультурный уголок служит удовлетворению потребности дошкольника в движении и приобщению его к здоровому образу жизни.</a:t>
            </a:r>
          </a:p>
          <a:p>
            <a:endParaRPr lang="ru-RU" sz="3200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789040"/>
            <a:ext cx="2378075" cy="293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60648"/>
            <a:ext cx="1728192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Задачи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развитие движений и совершенствование двигательных функций;</a:t>
            </a: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достижение необходимой для возраста физической подготовленности;</a:t>
            </a: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предупреждение нарушений опорно-двигательного аппарата;</a:t>
            </a: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воспитание положительных нравственно-волевых черт личности, активности, самостоятельности;</a:t>
            </a: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создание благоприятных условий для активного отдыха, радостной, содержательной деятельности в коллективных играх и развлечениях.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34400" cy="98582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Требования  к  физкультурному  уголку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572560" cy="5500702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ru-RU" sz="4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Безопасность размещения: спортивный уголок не следует размещать рядом с окнами и дверями, уголком природы и зоной самостоятельной художественной деятельности детей. </a:t>
            </a:r>
          </a:p>
          <a:p>
            <a:pPr>
              <a:lnSpc>
                <a:spcPct val="120000"/>
              </a:lnSpc>
            </a:pPr>
            <a:r>
              <a:rPr lang="ru-RU" sz="4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Отвечать гигиеническим и педагогическим требованиям, а расположение принципу целесообразности.</a:t>
            </a:r>
          </a:p>
          <a:p>
            <a:pPr>
              <a:lnSpc>
                <a:spcPct val="120000"/>
              </a:lnSpc>
            </a:pPr>
            <a:r>
              <a:rPr lang="ru-RU" sz="4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Уголок должен логично вписываться в интерьер комнаты и быть эстетически оформлен.</a:t>
            </a:r>
          </a:p>
          <a:p>
            <a:pPr>
              <a:lnSpc>
                <a:spcPct val="120000"/>
              </a:lnSpc>
            </a:pPr>
            <a:r>
              <a:rPr lang="ru-RU" sz="4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Уголок должен быть доступным в использовании каждым ребенком.</a:t>
            </a:r>
          </a:p>
          <a:p>
            <a:pPr>
              <a:lnSpc>
                <a:spcPct val="120000"/>
              </a:lnSpc>
            </a:pPr>
            <a:r>
              <a:rPr lang="ru-RU" sz="4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Уголок должен соответствовать возрасту детей и требованиям программы, учитывать интересы как мальчиков, так и девочек.</a:t>
            </a:r>
          </a:p>
          <a:p>
            <a:pPr>
              <a:lnSpc>
                <a:spcPct val="120000"/>
              </a:lnSpc>
            </a:pPr>
            <a:r>
              <a:rPr lang="ru-RU" sz="4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Наличие символик физкультуры и спорта.</a:t>
            </a:r>
          </a:p>
          <a:p>
            <a:endParaRPr lang="ru-RU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Комплектация уголков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772816"/>
            <a:ext cx="7125112" cy="4051437"/>
          </a:xfrm>
        </p:spPr>
        <p:txBody>
          <a:bodyPr>
            <a:normAutofit fontScale="92500" lnSpcReduction="10000"/>
          </a:bodyPr>
          <a:lstStyle/>
          <a:p>
            <a:pPr>
              <a:buAutoNum type="arabicPeriod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Теоретический материал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картотека подвижных игр в соответствии с возрастом детей;</a:t>
            </a:r>
          </a:p>
          <a:p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артотека оздоровительных игр;</a:t>
            </a:r>
          </a:p>
          <a:p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картотека малоподвижных игр в соответствии с возрастом детей;</a:t>
            </a:r>
          </a:p>
          <a:p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картотека динамических пауз в соответствии с возрастом детей;</a:t>
            </a:r>
          </a:p>
          <a:p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картотека утренних гимнастик в соответствии с возрастом детей;</a:t>
            </a:r>
          </a:p>
          <a:p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артотека зрительной гимнастики;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692696"/>
            <a:ext cx="7848872" cy="521497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картотека бодрящих гимнастик в соответствии с возрастом детей;</a:t>
            </a:r>
          </a:p>
          <a:p>
            <a:pPr>
              <a:lnSpc>
                <a:spcPct val="90000"/>
              </a:lnSpc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картотека считалок (II младшая группа во II половине года) ;</a:t>
            </a:r>
          </a:p>
          <a:p>
            <a:pPr>
              <a:lnSpc>
                <a:spcPct val="90000"/>
              </a:lnSpc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иллюстрированный материал по зимним видам спорта (средняя группа во II половине года) ;</a:t>
            </a:r>
          </a:p>
          <a:p>
            <a:pPr>
              <a:lnSpc>
                <a:spcPct val="90000"/>
              </a:lnSpc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иллюстрированный материал по летним видам спорта (средняя группа во II половине года) ;</a:t>
            </a:r>
          </a:p>
          <a:p>
            <a:pPr>
              <a:lnSpc>
                <a:spcPct val="90000"/>
              </a:lnSpc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символика и материалы по истории Олимпийского движения (средняя группа во II половине года) ;</a:t>
            </a:r>
          </a:p>
          <a:p>
            <a:pPr>
              <a:lnSpc>
                <a:spcPct val="90000"/>
              </a:lnSpc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сведения о важнейших событиях спортивной жизни страны (старшие  и подготовительные группы) 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TM01972873[[fn=Лето]]</Template>
  <TotalTime>105</TotalTime>
  <Words>845</Words>
  <Application>Microsoft Office PowerPoint</Application>
  <PresentationFormat>Экран (4:3)</PresentationFormat>
  <Paragraphs>88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Summer</vt:lpstr>
      <vt:lpstr>«Физкультурные уголки в группах ДОУ»</vt:lpstr>
      <vt:lpstr>Презентация PowerPoint</vt:lpstr>
      <vt:lpstr>Значение двигательной активности  для развития ребенка </vt:lpstr>
      <vt:lpstr>Значение двигательной активности  для развития ребенка</vt:lpstr>
      <vt:lpstr>Цель физкультурного уголка</vt:lpstr>
      <vt:lpstr>Задачи</vt:lpstr>
      <vt:lpstr>Требования  к  физкультурному  уголку </vt:lpstr>
      <vt:lpstr>Комплектация уголков</vt:lpstr>
      <vt:lpstr>Презентация PowerPoint</vt:lpstr>
      <vt:lpstr>Комплектация уголков</vt:lpstr>
      <vt:lpstr>Комплектация уголков</vt:lpstr>
      <vt:lpstr>Комплектация уголков</vt:lpstr>
      <vt:lpstr>Комплектация уголков</vt:lpstr>
      <vt:lpstr>Комплектация уголков</vt:lpstr>
      <vt:lpstr>Физкультурные уголки</vt:lpstr>
    </vt:vector>
  </TitlesOfParts>
  <Company>MASTER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«Физкультурные уголки в группах ДОУ»</dc:title>
  <dc:creator>MASTER</dc:creator>
  <cp:lastModifiedBy>USER</cp:lastModifiedBy>
  <cp:revision>15</cp:revision>
  <dcterms:created xsi:type="dcterms:W3CDTF">2014-11-17T19:00:59Z</dcterms:created>
  <dcterms:modified xsi:type="dcterms:W3CDTF">2017-02-14T08:58:46Z</dcterms:modified>
</cp:coreProperties>
</file>