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96" r:id="rId2"/>
    <p:sldId id="290" r:id="rId3"/>
    <p:sldId id="277" r:id="rId4"/>
    <p:sldId id="288" r:id="rId5"/>
    <p:sldId id="289" r:id="rId6"/>
    <p:sldId id="274" r:id="rId7"/>
    <p:sldId id="291" r:id="rId8"/>
    <p:sldId id="280" r:id="rId9"/>
    <p:sldId id="271" r:id="rId10"/>
    <p:sldId id="272" r:id="rId11"/>
    <p:sldId id="273" r:id="rId12"/>
    <p:sldId id="293" r:id="rId13"/>
    <p:sldId id="294" r:id="rId14"/>
    <p:sldId id="295" r:id="rId15"/>
    <p:sldId id="278" r:id="rId16"/>
    <p:sldId id="285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10" autoAdjust="0"/>
    <p:restoredTop sz="94660"/>
  </p:normalViewPr>
  <p:slideViewPr>
    <p:cSldViewPr>
      <p:cViewPr>
        <p:scale>
          <a:sx n="71" d="100"/>
          <a:sy n="71" d="100"/>
        </p:scale>
        <p:origin x="-132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399A098-F74B-4D35-B8C3-1FCE2263FD03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2B3CDF8-E959-4A40-83C1-22A6530B53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5DE75F2-A696-41E0-8C2F-6E7FE2A8986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DC05505-59EA-4764-B983-0B37E5CA0198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44C1EFA-33CA-4675-91CD-CAFFEC037BC3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E1430BC-4C8B-44F5-986C-24FDC5690A6B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4470F2B-A363-416E-82FA-260225526939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03892A0-75C1-4304-AD2F-6CB9D62A79A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4240627-6F9F-4503-BB9F-7809978237F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0158AEB-D348-4D2F-92B4-2B57D3644A0F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455ADC3-7369-463D-9CC1-E66A40A0AD2A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2B91F54-4D6A-4FEA-B74E-71E3CBBCC50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5C49396-5EA3-4268-A3AF-2C7C8D4B48FF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10455-FC10-4C96-A495-6D7C45A747F2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F00B9-132B-4746-95B1-F4597E974C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37481B-171A-4999-8F34-1B77DBF76524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FC5AB-0EE2-44CE-B4E4-FA56B85F0E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8D906-B08D-4958-AB3C-6CDAFA93AC68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C9F4B-B5BB-4802-954B-23B01CDA59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FB46C-94F7-4D0C-8D7B-5E79C5F7A6FC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D64AC-862C-4061-890A-23F4BFB29C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D823D4-D1F8-4150-B130-BCF4109A9293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DC0B9E-CF3E-43C3-ACA2-9DACAC5D07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01983-29A4-4D5C-90A7-E4ABECD69826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13583-D76B-47BC-9CDA-50A72D46F4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72BAB-E3B9-4A62-B7EC-13A0CF8A11F1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3787B-199D-4B6D-A904-28BF6784CA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B0D2B-9968-4F78-8DFE-196F52528D1C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3FC34-9419-49CD-81C1-4C7A82029A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D3F3F-A88E-41D6-8FD7-550CE0E66358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3EF13-CFCE-4CC2-A3F3-9172922442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36C7CE-E443-4C64-BA73-C74D9F033A0D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9710F-1357-43C1-A4F9-73587448D7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38E54-54B4-4E97-9F38-90B48248EF39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29555-B6A1-4BD9-B270-704B6C362F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12E95B5-5F9C-413A-B961-CCAD4818A598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D65877C-37CC-4DA3-B761-FECEE60282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000000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3.jpeg"/><Relationship Id="rId7" Type="http://schemas.openxmlformats.org/officeDocument/2006/relationships/image" Target="../media/image9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25.jpeg"/><Relationship Id="rId10" Type="http://schemas.openxmlformats.org/officeDocument/2006/relationships/image" Target="../media/image28.jpeg"/><Relationship Id="rId4" Type="http://schemas.openxmlformats.org/officeDocument/2006/relationships/image" Target="../media/image24.jpeg"/><Relationship Id="rId9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jpeg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23\Desktop\mountains_1600x1200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7286625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357188" y="357188"/>
            <a:ext cx="86439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>
                <a:solidFill>
                  <a:srgbClr val="C00000"/>
                </a:solidFill>
                <a:latin typeface="Times New Roman" pitchFamily="18" charset="0"/>
              </a:rPr>
              <a:t>ОЛИМПИЙСКИЙ УРОК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857250" y="214313"/>
            <a:ext cx="4071938" cy="6643687"/>
          </a:xfrm>
        </p:spPr>
        <p:txBody>
          <a:bodyPr>
            <a:normAutofit fontScale="70000" lnSpcReduction="20000"/>
          </a:bodyPr>
          <a:lstStyle/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dirty="0" smtClean="0"/>
              <a:t>За полярным кругом в ледяном иглу живет белый мишка. В его доме все сделано изо льда и снега: снежный душ, кровать, компьютер и даже спортивные тренажеры.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dirty="0" smtClean="0"/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dirty="0" smtClean="0"/>
              <a:t>Белый мишка с раннего детства воспитывался полярниками. Именно они научили его кататься на лыжах, бегать на коньках и играть в керлинг. Но больше всего белому мишке понравилось кататься на спортивных санках. Он стал настоящим саночником и бобслеистом, а его друзья – тюлени и морские котики - с удовольствием наблюдают за его победами. Теперь они вместе устраивают соревнования по этим видам спорта, и долгой полярной ночью им некогда скучать!</a:t>
            </a:r>
            <a:endParaRPr lang="ru-RU" dirty="0"/>
          </a:p>
        </p:txBody>
      </p:sp>
      <p:pic>
        <p:nvPicPr>
          <p:cNvPr id="29698" name="Picture 2" descr="C:\Users\123\Desktop\37571d3cb9c29881ee7c983d204f8648.pn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97500" y="1500188"/>
            <a:ext cx="3746500" cy="46831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785813" y="285750"/>
            <a:ext cx="4286250" cy="6572250"/>
          </a:xfrm>
        </p:spPr>
        <p:txBody>
          <a:bodyPr>
            <a:normAutofit fontScale="92500" lnSpcReduction="20000"/>
          </a:bodyPr>
          <a:lstStyle/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Зайка – самая активная жительница зимнего леса. Ее друзья всегда удивляются – и как она все успевает!? Ведь Зайка не только успевает учиться в Лесной Академии на «отлично», помогать маме в семейном ресторанчике «Лесная запруда», но и участвовать в различных спортивных соревнованиях. Зайка уверяет своих друзей, что у нее нет никакого секрета: просто она очень любит спорт. А еще она любит петь и танцевать.</a:t>
            </a:r>
            <a:endParaRPr lang="ru-RU" dirty="0"/>
          </a:p>
        </p:txBody>
      </p:sp>
      <p:pic>
        <p:nvPicPr>
          <p:cNvPr id="31746" name="Picture 2" descr="C:\Users\123\Desktop\cbf597dc80b3bf5121a5d0e6f0993974.pn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429250" y="1123950"/>
            <a:ext cx="3714750" cy="46434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Виды спорта на Олимпиаде в Сочи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Биатлон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Бобслей: бобслей, скелетон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Конькобежный спорт: конькобежный спорт, фигурное катание, шорт-трек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Кёрлинг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Лыжный спорт: горнолыжный спорт, лыжное двоеборье, лыжные гонки, прыжки на лыжах с трамплина, сноубординг, фристайл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Санный спорт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Хоккей с шайбой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Прыжки на лыжах с трамплина среди женщин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Скелетон</a:t>
            </a:r>
            <a:endParaRPr lang="ru-RU" dirty="0"/>
          </a:p>
        </p:txBody>
      </p:sp>
      <p:pic>
        <p:nvPicPr>
          <p:cNvPr id="33795" name="Picture 2" descr="C:\Users\Наталия\Desktop\олимпиада 2014\images (2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3813" y="1285875"/>
            <a:ext cx="1500187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5842" name="Picture 2" descr="C:\Users\Наталия\Desktop\олимпиада 2014\images (16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42938" y="642938"/>
            <a:ext cx="2409825" cy="1809750"/>
          </a:xfrm>
        </p:spPr>
      </p:pic>
      <p:pic>
        <p:nvPicPr>
          <p:cNvPr id="35843" name="Picture 3" descr="C:\Users\Наталия\Desktop\олимпиада 2014\images (1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75" y="428625"/>
            <a:ext cx="214312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4" descr="C:\Users\Наталия\Desktop\олимпиада 2014\images (18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25" y="2714625"/>
            <a:ext cx="2638425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5" descr="C:\Users\Наталия\Desktop\олимпиада 2014\images (15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25" y="4857750"/>
            <a:ext cx="2619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7" descr="C:\Users\Наталия\Desktop\олимпиада 2014\images (13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88" y="4929188"/>
            <a:ext cx="267652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8" descr="C:\Users\Наталия\Desktop\олимпиада 2014\images (11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88" y="2786063"/>
            <a:ext cx="2667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8" name="Picture 9" descr="C:\Users\Наталия\Desktop\олимпиада 2014\images (12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57563" y="500063"/>
            <a:ext cx="2619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9" name="Picture 10" descr="C:\Users\Наталия\Desktop\олимпиада 2014\images (21)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15063" y="2643188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0" name="Picture 11" descr="C:\Users\Наталия\Desktop\олимпиада 2014\images (22)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86125" y="4857750"/>
            <a:ext cx="2619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Олимпийские ценности</a:t>
            </a:r>
            <a:endParaRPr lang="ru-RU" dirty="0"/>
          </a:p>
        </p:txBody>
      </p:sp>
      <p:sp>
        <p:nvSpPr>
          <p:cNvPr id="36866" name="Содержимое 3"/>
          <p:cNvSpPr>
            <a:spLocks noGrp="1"/>
          </p:cNvSpPr>
          <p:nvPr>
            <p:ph sz="half" idx="4294967295"/>
          </p:nvPr>
        </p:nvSpPr>
        <p:spPr>
          <a:xfrm>
            <a:off x="0" y="1600200"/>
            <a:ext cx="8501063" cy="311467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4800" smtClean="0"/>
              <a:t>    Совершенство.</a:t>
            </a:r>
          </a:p>
          <a:p>
            <a:pPr>
              <a:buFont typeface="Wingdings 2" pitchFamily="18" charset="2"/>
              <a:buNone/>
            </a:pPr>
            <a:r>
              <a:rPr lang="ru-RU" sz="4800" smtClean="0"/>
              <a:t>                     Дружба.</a:t>
            </a:r>
          </a:p>
          <a:p>
            <a:pPr>
              <a:buFont typeface="Wingdings 2" pitchFamily="18" charset="2"/>
              <a:buNone/>
            </a:pPr>
            <a:r>
              <a:rPr lang="ru-RU" sz="4800" smtClean="0"/>
              <a:t>                                   Уважение</a:t>
            </a:r>
            <a:r>
              <a:rPr lang="ru-RU" smtClean="0"/>
              <a:t>.</a:t>
            </a:r>
          </a:p>
        </p:txBody>
      </p:sp>
      <p:pic>
        <p:nvPicPr>
          <p:cNvPr id="36867" name="Picture 2" descr="C:\Users\Наталия\Desktop\олимпиада 2014\images (2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75" y="4572000"/>
            <a:ext cx="3019425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3" descr="C:\Users\Наталия\Desktop\олимпиада 2014\images (28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75" y="1357313"/>
            <a:ext cx="276225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4" descr="C:\Users\Наталия\Desktop\олимпиада 2014\images (27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75" y="4500563"/>
            <a:ext cx="3286125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6" descr="C:\Users\Наталия\Desktop\олимпиада 2014\images (24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8" y="2571750"/>
            <a:ext cx="2857500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71472" y="273051"/>
            <a:ext cx="7658128" cy="441306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Олимпийские стадионы 2014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7890" name="Picture 2" descr="C:\Users\123\Desktop\1251644298_1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 rot="412436">
            <a:off x="357188" y="3786188"/>
            <a:ext cx="4040187" cy="2857500"/>
          </a:xfrm>
        </p:spPr>
      </p:pic>
      <p:pic>
        <p:nvPicPr>
          <p:cNvPr id="37891" name="Picture 2" descr="C:\Users\123\Desktop\22a67090d8906129bb865c7c61d369e1_big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 rot="21304297">
            <a:off x="357188" y="857250"/>
            <a:ext cx="4000500" cy="2571750"/>
          </a:xfrm>
        </p:spPr>
      </p:pic>
      <p:pic>
        <p:nvPicPr>
          <p:cNvPr id="37892" name="Picture 2" descr="C:\Users\123\Desktop\centre_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85958">
            <a:off x="4643438" y="785813"/>
            <a:ext cx="4364037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2" descr="C:\Users\123\Desktop\soch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502167">
            <a:off x="4714875" y="3786188"/>
            <a:ext cx="414337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Picture 2" descr="C:\Users\123\Desktop\23.07.09_0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00313" y="2643188"/>
            <a:ext cx="3714750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 descr="C:\Users\123\Desktop\x_170c1c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753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8" name="Picture 3" descr="C:\Users\123\Desktop\6C40F71D4DC77A2A1B58FC72295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928938"/>
            <a:ext cx="4572000" cy="378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158" y="4500570"/>
            <a:ext cx="4000528" cy="2071702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«Встанем, за руки взявшись, в ладони ладонь – в каждом сердце зажжется Олимпийский огонь!».</a:t>
            </a: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 </a:t>
            </a:r>
            <a:br>
              <a:rPr lang="ru-RU" dirty="0" smtClean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8" name="Picture 4" descr="C:\Users\Наталия\Desktop\олимпиада 2014\images (7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142852"/>
            <a:ext cx="3143272" cy="3071810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C:\Users\Наталия\Desktop\олимпиада 2014\images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5576" y="548680"/>
            <a:ext cx="7786688" cy="60007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857256"/>
          </a:xfrm>
          <a:solidFill>
            <a:srgbClr val="0070C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Олимпийская клятва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3643313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	Текст Олимпийской клятвы спортсменов: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	«От имени всех спортсменов я обещаю, что мы будем участвовать в этих Олимпийских играх, уважая и соблюдая правила, по которым они проводятся, в истинно спортивном духе, во славу спорта и во имя чести своих команд.»</a:t>
            </a:r>
          </a:p>
        </p:txBody>
      </p:sp>
      <p:pic>
        <p:nvPicPr>
          <p:cNvPr id="16387" name="Picture 2" descr="C:\Users\123\Desktop\image_114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500" y="3887788"/>
            <a:ext cx="4930775" cy="282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3" descr="C:\Users\123\Desktop\78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50" y="4786313"/>
            <a:ext cx="2714625" cy="171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Олимпийский флаг.</a:t>
            </a:r>
            <a:endParaRPr lang="ru-RU" dirty="0"/>
          </a:p>
        </p:txBody>
      </p:sp>
      <p:sp>
        <p:nvSpPr>
          <p:cNvPr id="18434" name="Содержимое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708525"/>
          </a:xfrm>
        </p:spPr>
        <p:txBody>
          <a:bodyPr/>
          <a:lstStyle/>
          <a:p>
            <a:endParaRPr lang="ru-RU" smtClean="0"/>
          </a:p>
          <a:p>
            <a:endParaRPr lang="ru-RU" smtClean="0"/>
          </a:p>
        </p:txBody>
      </p:sp>
      <p:pic>
        <p:nvPicPr>
          <p:cNvPr id="18435" name="Picture 2" descr="C:\Users\Наталия\Desktop\олимпиада 2014\images (8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" y="1571625"/>
            <a:ext cx="5786437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3" descr="C:\Users\Наталия\Desktop\олимпиада 2014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13" y="4286250"/>
            <a:ext cx="6072187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5400" dirty="0" smtClean="0"/>
              <a:t>Олимпийский девиз</a:t>
            </a:r>
            <a:endParaRPr lang="ru-RU" sz="5400" dirty="0"/>
          </a:p>
        </p:txBody>
      </p:sp>
      <p:sp>
        <p:nvSpPr>
          <p:cNvPr id="20482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6600" smtClean="0"/>
              <a:t>Быстрее.</a:t>
            </a:r>
          </a:p>
          <a:p>
            <a:r>
              <a:rPr lang="ru-RU" sz="6600" smtClean="0"/>
              <a:t>Выше.</a:t>
            </a:r>
          </a:p>
          <a:p>
            <a:r>
              <a:rPr lang="ru-RU" sz="6600" smtClean="0"/>
              <a:t>Сильнее.</a:t>
            </a:r>
          </a:p>
        </p:txBody>
      </p:sp>
      <p:pic>
        <p:nvPicPr>
          <p:cNvPr id="20483" name="Picture 2" descr="C:\Users\Наталия\Desktop\олимпиада 2014\images (10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00563" y="1571625"/>
            <a:ext cx="2466975" cy="1847850"/>
          </a:xfrm>
        </p:spPr>
      </p:pic>
      <p:pic>
        <p:nvPicPr>
          <p:cNvPr id="20484" name="Picture 3" descr="C:\Users\Наталия\Desktop\олимпиада 2014\images (1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50" y="3357563"/>
            <a:ext cx="2667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4" descr="C:\Users\Наталия\Desktop\олимпиада 2014\images (13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9063" y="4857750"/>
            <a:ext cx="267652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Олимпийский огонь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2530" name="Picture 3" descr="C:\Users\Наталия\Desktop\олимпиада 2014\images (6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3" y="1500188"/>
            <a:ext cx="3900487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4" descr="C:\Users\Наталия\Desktop\олимпиада 2014\images (7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" y="1571625"/>
            <a:ext cx="3857625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5" descr="C:\Users\Наталия\Desktop\олимпиада 2014\images (5)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2643188" y="4000500"/>
            <a:ext cx="4357687" cy="26193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Церемония открытия игр</a:t>
            </a:r>
            <a:endParaRPr lang="ru-RU" dirty="0"/>
          </a:p>
        </p:txBody>
      </p:sp>
      <p:pic>
        <p:nvPicPr>
          <p:cNvPr id="24578" name="Picture 2" descr="C:\Users\Наталия\Desktop\олимпиада 2014\8144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85813" y="1428750"/>
            <a:ext cx="3500437" cy="2643188"/>
          </a:xfrm>
        </p:spPr>
      </p:pic>
      <p:pic>
        <p:nvPicPr>
          <p:cNvPr id="24579" name="Picture 3" descr="C:\Users\Наталия\Desktop\олимпиада 2014\8144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571625"/>
            <a:ext cx="4000500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4" descr="C:\Users\Наталия\Desktop\олимпиада 2014\8144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813" y="4143375"/>
            <a:ext cx="3357562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9458" name="Picture 2" descr="C:\Users\123\Desktop\0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14282" y="357166"/>
            <a:ext cx="8552558" cy="5857916"/>
          </a:xfrm>
          <a:ln w="88900" cap="sq" cmpd="thickThin">
            <a:solidFill>
              <a:srgbClr val="FFFF00"/>
            </a:solidFill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Талисманы Сочи-2014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043488" cy="4972050"/>
          </a:xfrm>
        </p:spPr>
        <p:txBody>
          <a:bodyPr>
            <a:normAutofit fontScale="92500" lnSpcReduction="20000"/>
          </a:bodyPr>
          <a:lstStyle/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dirty="0" smtClean="0"/>
              <a:t>Горный спасатель-альпинист Леопард живет в кроне огромного дерева, которое растет на самой высокой скале в заснеженных горах Кавказа. Он всегда готов прийти на помощь и не раз спасал расположенную неподалеку деревню от лавин.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dirty="0" smtClean="0"/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dirty="0" smtClean="0"/>
              <a:t>Леопард – прекрасный </a:t>
            </a:r>
            <a:r>
              <a:rPr lang="ru-RU" dirty="0" err="1" smtClean="0"/>
              <a:t>сноубордист</a:t>
            </a:r>
            <a:r>
              <a:rPr lang="ru-RU" dirty="0" smtClean="0"/>
              <a:t>, он научил этому виду спорта всех своих друзей и соседей. У Леопарда веселый нрав, он не может жить в одиночестве и очень любит танцевать.</a:t>
            </a:r>
            <a:endParaRPr lang="ru-RU" dirty="0"/>
          </a:p>
        </p:txBody>
      </p:sp>
      <p:pic>
        <p:nvPicPr>
          <p:cNvPr id="27651" name="Picture 2" descr="C:\Users\123\Desktop\fbd1f0c0c116ad7736a6fa0045101eb9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572125" y="1714500"/>
            <a:ext cx="3443288" cy="43053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8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DE6C36"/>
      </a:accent6>
      <a:hlink>
        <a:srgbClr val="FFDE66"/>
      </a:hlink>
      <a:folHlink>
        <a:srgbClr val="D490C5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350</TotalTime>
  <Words>372</Words>
  <Application>Microsoft Office PowerPoint</Application>
  <PresentationFormat>Экран (4:3)</PresentationFormat>
  <Paragraphs>46</Paragraphs>
  <Slides>16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Апекс</vt:lpstr>
      <vt:lpstr>Слайд 1</vt:lpstr>
      <vt:lpstr>Слайд 2</vt:lpstr>
      <vt:lpstr>Олимпийская клятва</vt:lpstr>
      <vt:lpstr>Олимпийский флаг.</vt:lpstr>
      <vt:lpstr>Олимпийский девиз</vt:lpstr>
      <vt:lpstr>Олимпийский огонь</vt:lpstr>
      <vt:lpstr>Церемония открытия игр</vt:lpstr>
      <vt:lpstr>Слайд 8</vt:lpstr>
      <vt:lpstr>Талисманы Сочи-2014</vt:lpstr>
      <vt:lpstr>Слайд 10</vt:lpstr>
      <vt:lpstr>Слайд 11</vt:lpstr>
      <vt:lpstr>Виды спорта на Олимпиаде в Сочи</vt:lpstr>
      <vt:lpstr>Слайд 13</vt:lpstr>
      <vt:lpstr>Олимпийские ценности</vt:lpstr>
      <vt:lpstr>Олимпийские стадионы 2014</vt:lpstr>
      <vt:lpstr>«Встанем, за руки взявшись, в ладони ладонь – в каждом сердце зажжется Олимпийский огонь!».   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123</dc:creator>
  <cp:lastModifiedBy>Пользователь</cp:lastModifiedBy>
  <cp:revision>49</cp:revision>
  <dcterms:created xsi:type="dcterms:W3CDTF">2011-05-13T16:27:00Z</dcterms:created>
  <dcterms:modified xsi:type="dcterms:W3CDTF">2017-02-13T06:14:52Z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1091956</vt:lpwstr>
  </property>
  <property fmtid="{D5CDD505-2E9C-101B-9397-08002B2CF9AE}" pid="3" name="NXPowerLiteVersion">
    <vt:lpwstr>D4.1.4</vt:lpwstr>
  </property>
</Properties>
</file>