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6" r:id="rId2"/>
    <p:sldId id="290" r:id="rId3"/>
    <p:sldId id="277" r:id="rId4"/>
    <p:sldId id="288" r:id="rId5"/>
    <p:sldId id="289" r:id="rId6"/>
    <p:sldId id="274" r:id="rId7"/>
    <p:sldId id="291" r:id="rId8"/>
    <p:sldId id="280" r:id="rId9"/>
    <p:sldId id="271" r:id="rId10"/>
    <p:sldId id="272" r:id="rId11"/>
    <p:sldId id="273" r:id="rId12"/>
    <p:sldId id="293" r:id="rId13"/>
    <p:sldId id="294" r:id="rId14"/>
    <p:sldId id="295" r:id="rId15"/>
    <p:sldId id="278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71" d="100"/>
          <a:sy n="71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99A098-F74B-4D35-B8C3-1FCE2263FD03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B3CDF8-E959-4A40-83C1-22A6530B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E75F2-A696-41E0-8C2F-6E7FE2A898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C05505-59EA-4764-B983-0B37E5CA019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C1EFA-33CA-4675-91CD-CAFFEC037B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430BC-4C8B-44F5-986C-24FDC5690A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470F2B-A363-416E-82FA-2602255269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892A0-75C1-4304-AD2F-6CB9D62A79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240627-6F9F-4503-BB9F-7809978237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158AEB-D348-4D2F-92B4-2B57D3644A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55ADC3-7369-463D-9CC1-E66A40A0AD2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91F54-4D6A-4FEA-B74E-71E3CBBCC50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49396-5EA3-4268-A3AF-2C7C8D4B48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0455-FC10-4C96-A495-6D7C45A747F2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F00B9-132B-4746-95B1-F4597E974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481B-171A-4999-8F34-1B77DBF76524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FC5AB-0EE2-44CE-B4E4-FA56B85F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D906-B08D-4958-AB3C-6CDAFA93AC68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9F4B-B5BB-4802-954B-23B01CDA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B46C-94F7-4D0C-8D7B-5E79C5F7A6FC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64AC-862C-4061-890A-23F4BFB2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23D4-D1F8-4150-B130-BCF4109A9293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0B9E-CF3E-43C3-ACA2-9DACAC5D0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1983-29A4-4D5C-90A7-E4ABECD69826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3583-D76B-47BC-9CDA-50A72D46F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2BAB-E3B9-4A62-B7EC-13A0CF8A11F1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787B-199D-4B6D-A904-28BF6784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0D2B-9968-4F78-8DFE-196F52528D1C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FC34-9419-49CD-81C1-4C7A8202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3F3F-A88E-41D6-8FD7-550CE0E66358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EF13-CFCE-4CC2-A3F3-917292244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C7CE-E443-4C64-BA73-C74D9F033A0D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710F-1357-43C1-A4F9-73587448D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8E54-54B4-4E97-9F38-90B48248EF39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9555-B6A1-4BD9-B270-704B6C362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E95B5-5F9C-413A-B961-CCAD4818A598}" type="datetimeFigureOut">
              <a:rPr lang="ru-RU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5877C-37CC-4DA3-B761-FECEE602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2866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C00000"/>
                </a:solidFill>
                <a:latin typeface="Times New Roman" pitchFamily="18" charset="0"/>
              </a:rPr>
              <a:t>ОЛИМПИЙСКИЙ УРОК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57250" y="214313"/>
            <a:ext cx="4071938" cy="6643687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29698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0" y="1500188"/>
            <a:ext cx="3746500" cy="468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813" y="285750"/>
            <a:ext cx="4286250" cy="657225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31746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0" y="1123950"/>
            <a:ext cx="3714750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Биатлон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Бобслей: бобслей, скелетон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Кёрлинг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Санный спорт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Хоккей с шайбой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Прыжки на лыжах с трамплина среди женщин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Скелетон</a:t>
            </a:r>
            <a:endParaRPr lang="ru-RU" dirty="0"/>
          </a:p>
        </p:txBody>
      </p:sp>
      <p:pic>
        <p:nvPicPr>
          <p:cNvPr id="33795" name="Picture 2" descr="C:\Users\Наталия\Desktop\олимпиада 2014\images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1285875"/>
            <a:ext cx="1500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2" descr="C:\Users\Наталия\Desktop\олимпиада 2014\images (1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642938"/>
            <a:ext cx="2409825" cy="1809750"/>
          </a:xfrm>
        </p:spPr>
      </p:pic>
      <p:pic>
        <p:nvPicPr>
          <p:cNvPr id="35843" name="Picture 3" descr="C:\Users\Наталия\Desktop\олимпиада 2014\images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28625"/>
            <a:ext cx="21431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Наталия\Desktop\олимпиада 2014\images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714625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Users\Наталия\Desktop\олимпиада 2014\images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48577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929188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786063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C:\Users\Наталия\Desktop\олимпиада 2014\images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5000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 descr="C:\Users\Наталия\Desktop\олимпиада 2014\images (2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63" y="2643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 descr="C:\Users\Наталия\Desktop\олимпиада 2014\images (2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48577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ценности</a:t>
            </a:r>
            <a:endParaRPr lang="ru-RU" dirty="0"/>
          </a:p>
        </p:txBody>
      </p:sp>
      <p:sp>
        <p:nvSpPr>
          <p:cNvPr id="36866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501063" cy="31146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smtClean="0"/>
              <a:t>    Совершенство.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                     Дружба.</a:t>
            </a:r>
          </a:p>
          <a:p>
            <a:pPr>
              <a:buFont typeface="Wingdings 2" pitchFamily="18" charset="2"/>
              <a:buNone/>
            </a:pPr>
            <a:r>
              <a:rPr lang="ru-RU" sz="4800" smtClean="0"/>
              <a:t>                                   Уважение</a:t>
            </a:r>
            <a:r>
              <a:rPr lang="ru-RU" smtClean="0"/>
              <a:t>.</a:t>
            </a:r>
          </a:p>
        </p:txBody>
      </p:sp>
      <p:pic>
        <p:nvPicPr>
          <p:cNvPr id="36867" name="Picture 2" descr="C:\Users\Наталия\Desktop\олимпиада 2014\images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572000"/>
            <a:ext cx="30194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Наталия\Desktop\олимпиада 2014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357313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Users\Наталия\Desktop\олимпиада 2014\images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50056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C:\Users\Наталия\Desktop\олимпиада 2014\images (2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571750"/>
            <a:ext cx="2857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73051"/>
            <a:ext cx="7658128" cy="4413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Олимпийские стадионы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Users\123\Desktop\1251644298_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412436">
            <a:off x="357188" y="3786188"/>
            <a:ext cx="4040187" cy="2857500"/>
          </a:xfrm>
        </p:spPr>
      </p:pic>
      <p:pic>
        <p:nvPicPr>
          <p:cNvPr id="37891" name="Picture 2" descr="C:\Users\123\Desktop\22a67090d8906129bb865c7c61d369e1_bi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rot="21304297">
            <a:off x="357188" y="857250"/>
            <a:ext cx="4000500" cy="2571750"/>
          </a:xfrm>
        </p:spPr>
      </p:pic>
      <p:pic>
        <p:nvPicPr>
          <p:cNvPr id="37892" name="Picture 2" descr="C:\Users\123\Desktop\centre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958">
            <a:off x="4643438" y="785813"/>
            <a:ext cx="43640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C:\Users\123\Desktop\soch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02167">
            <a:off x="4714875" y="3786188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C:\Users\123\Desktop\23.07.09_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2643188"/>
            <a:ext cx="3714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3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8"/>
            <a:ext cx="4572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00570"/>
            <a:ext cx="4000528" cy="20717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«Встанем, за руки взявшись, в ладони ладонь – в каждом сердце зажжется Олимпийский огонь!».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52"/>
            <a:ext cx="3143272" cy="307181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Наталия\Desktop\олимпиада 2014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548680"/>
            <a:ext cx="7786688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43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Текст Олимпийской клятвы спортсменов: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</a:p>
        </p:txBody>
      </p:sp>
      <p:pic>
        <p:nvPicPr>
          <p:cNvPr id="16387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887788"/>
            <a:ext cx="49307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786313"/>
            <a:ext cx="27146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Олимпийский флаг.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8435" name="Picture 2" descr="C:\Users\Наталия\Desktop\олимпиада 2014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578643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Наталия\Desktop\олимпиада 2014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286250"/>
            <a:ext cx="6072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Олимпийский девиз</a:t>
            </a:r>
            <a:endParaRPr lang="ru-RU" sz="5400" dirty="0"/>
          </a:p>
        </p:txBody>
      </p:sp>
      <p:sp>
        <p:nvSpPr>
          <p:cNvPr id="20482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6600" smtClean="0"/>
              <a:t>Быстрее.</a:t>
            </a:r>
          </a:p>
          <a:p>
            <a:r>
              <a:rPr lang="ru-RU" sz="6600" smtClean="0"/>
              <a:t>Выше.</a:t>
            </a:r>
          </a:p>
          <a:p>
            <a:r>
              <a:rPr lang="ru-RU" sz="6600" smtClean="0"/>
              <a:t>Сильнее.</a:t>
            </a:r>
          </a:p>
        </p:txBody>
      </p:sp>
      <p:pic>
        <p:nvPicPr>
          <p:cNvPr id="20483" name="Picture 2" descr="C:\Users\Наталия\Desktop\олимпиада 2014\image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571625"/>
            <a:ext cx="2466975" cy="1847850"/>
          </a:xfrm>
        </p:spPr>
      </p:pic>
      <p:pic>
        <p:nvPicPr>
          <p:cNvPr id="20484" name="Picture 3" descr="C:\Users\Наталия\Desktop\олимпиада 2014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357563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Наталия\Desktop\олимпиада 2014\images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485775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Олимпийский огонь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3" descr="C:\Users\Наталия\Desktop\олимпиада 2014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39004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Наталия\Desktop\олимпиада 2014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71625"/>
            <a:ext cx="3857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Наталия\Desktop\олимпиада 2014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43188" y="4000500"/>
            <a:ext cx="4357687" cy="261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Церемония открытия игр</a:t>
            </a:r>
            <a:endParaRPr lang="ru-RU" dirty="0"/>
          </a:p>
        </p:txBody>
      </p:sp>
      <p:pic>
        <p:nvPicPr>
          <p:cNvPr id="24578" name="Picture 2" descr="C:\Users\Наталия\Desktop\олимпиада 2014\814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428750"/>
            <a:ext cx="3500437" cy="2643188"/>
          </a:xfrm>
        </p:spPr>
      </p:pic>
      <p:pic>
        <p:nvPicPr>
          <p:cNvPr id="24579" name="Picture 3" descr="C:\Users\Наталия\Desktop\олимпиада 2014\814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25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Наталия\Desktop\олимпиада 2014\814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143375"/>
            <a:ext cx="33575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57166"/>
            <a:ext cx="8552558" cy="5857916"/>
          </a:xfrm>
          <a:ln w="88900" cap="sq" cmpd="thickThin">
            <a:solidFill>
              <a:srgbClr val="FFFF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43488" cy="497205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Леопард – прекрасный </a:t>
            </a:r>
            <a:r>
              <a:rPr lang="ru-RU" dirty="0" err="1" smtClean="0"/>
              <a:t>сноубордист</a:t>
            </a:r>
            <a:r>
              <a:rPr lang="ru-RU" dirty="0" smtClean="0"/>
              <a:t>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27651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25" y="1714500"/>
            <a:ext cx="3443288" cy="430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</TotalTime>
  <Words>372</Words>
  <Application>Microsoft Office PowerPoint</Application>
  <PresentationFormat>Экран (4:3)</PresentationFormat>
  <Paragraphs>46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Олимпийская клятва</vt:lpstr>
      <vt:lpstr>Олимпийский флаг.</vt:lpstr>
      <vt:lpstr>Олимпийский девиз</vt:lpstr>
      <vt:lpstr>Олимпийский огонь</vt:lpstr>
      <vt:lpstr>Церемония открытия игр</vt:lpstr>
      <vt:lpstr>Слайд 8</vt:lpstr>
      <vt:lpstr>Талисманы Сочи-2014</vt:lpstr>
      <vt:lpstr>Слайд 10</vt:lpstr>
      <vt:lpstr>Слайд 11</vt:lpstr>
      <vt:lpstr>Виды спорта на Олимпиаде в Сочи</vt:lpstr>
      <vt:lpstr>Слайд 13</vt:lpstr>
      <vt:lpstr>Олимпийские ценности</vt:lpstr>
      <vt:lpstr>Олимпийские стадионы 2014</vt:lpstr>
      <vt:lpstr>«Встанем, за руки взявшись, в ладони ладонь – в каждом сердце зажжется Олимпийский огонь!».  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Пользователь</cp:lastModifiedBy>
  <cp:revision>49</cp:revision>
  <dcterms:created xsi:type="dcterms:W3CDTF">2011-05-13T16:27:00Z</dcterms:created>
  <dcterms:modified xsi:type="dcterms:W3CDTF">2017-02-13T06:14:52Z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