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68" r:id="rId5"/>
    <p:sldId id="277" r:id="rId6"/>
    <p:sldId id="279" r:id="rId7"/>
    <p:sldId id="282" r:id="rId8"/>
    <p:sldId id="281" r:id="rId9"/>
    <p:sldId id="306" r:id="rId10"/>
    <p:sldId id="305" r:id="rId11"/>
    <p:sldId id="304" r:id="rId12"/>
    <p:sldId id="280" r:id="rId13"/>
    <p:sldId id="275" r:id="rId14"/>
    <p:sldId id="302" r:id="rId15"/>
    <p:sldId id="303" r:id="rId16"/>
    <p:sldId id="27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70" r:id="rId28"/>
    <p:sldId id="293" r:id="rId29"/>
    <p:sldId id="294" r:id="rId30"/>
    <p:sldId id="295" r:id="rId31"/>
    <p:sldId id="296" r:id="rId32"/>
    <p:sldId id="297" r:id="rId33"/>
    <p:sldId id="272" r:id="rId34"/>
    <p:sldId id="298" r:id="rId35"/>
    <p:sldId id="299" r:id="rId36"/>
    <p:sldId id="300" r:id="rId37"/>
    <p:sldId id="301" r:id="rId38"/>
    <p:sldId id="276" r:id="rId39"/>
    <p:sldId id="273" r:id="rId40"/>
    <p:sldId id="258" r:id="rId4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file.mobilmusic.ru/d4/50/04/575865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571486"/>
            <a:ext cx="3524138" cy="2643206"/>
          </a:xfrm>
          <a:prstGeom prst="rect">
            <a:avLst/>
          </a:prstGeom>
          <a:noFill/>
        </p:spPr>
      </p:pic>
      <p:pic>
        <p:nvPicPr>
          <p:cNvPr id="12320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00034" y="142858"/>
            <a:ext cx="1606613" cy="3500462"/>
          </a:xfrm>
          <a:prstGeom prst="rect">
            <a:avLst/>
          </a:prstGeom>
          <a:noFill/>
        </p:spPr>
      </p:pic>
      <p:pic>
        <p:nvPicPr>
          <p:cNvPr id="12298" name="Picture 10" descr="http://cliparts.co/cliparts/6cr/LeG/6crLeGqcK.png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 t="32759" r="-1724" b="27586"/>
          <a:stretch>
            <a:fillRect/>
          </a:stretch>
        </p:blipFill>
        <p:spPr bwMode="auto">
          <a:xfrm>
            <a:off x="5286380" y="3429006"/>
            <a:ext cx="3714776" cy="1448133"/>
          </a:xfrm>
          <a:prstGeom prst="rect">
            <a:avLst/>
          </a:prstGeom>
          <a:noFill/>
        </p:spPr>
      </p:pic>
      <p:pic>
        <p:nvPicPr>
          <p:cNvPr id="16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5" name="Рисунок 24" descr="Best-Olympic-Rings-Wallpaper-Download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2844" y="2928940"/>
            <a:ext cx="3714744" cy="20895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file.mobilmusic.ru/d4/50/04/575865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1" y="142858"/>
            <a:ext cx="2476421" cy="1857388"/>
          </a:xfrm>
          <a:prstGeom prst="rect">
            <a:avLst/>
          </a:prstGeom>
          <a:noFill/>
        </p:spPr>
      </p:pic>
      <p:pic>
        <p:nvPicPr>
          <p:cNvPr id="7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14282" y="1357304"/>
            <a:ext cx="1377097" cy="3000396"/>
          </a:xfrm>
          <a:prstGeom prst="rect">
            <a:avLst/>
          </a:prstGeom>
          <a:noFill/>
        </p:spPr>
      </p:pic>
      <p:pic>
        <p:nvPicPr>
          <p:cNvPr id="9" name="Рисунок 8" descr="Best-Olympic-Rings-Wallpaper-Download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3857634"/>
            <a:ext cx="2000264" cy="1125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://www.familyclick.com/static/images/deco_lin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8"/>
            <a:ext cx="9001156" cy="945639"/>
          </a:xfrm>
          <a:prstGeom prst="rect">
            <a:avLst/>
          </a:prstGeom>
          <a:noFill/>
        </p:spPr>
      </p:pic>
      <p:pic>
        <p:nvPicPr>
          <p:cNvPr id="10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rot="19988908">
            <a:off x="5673442" y="3264329"/>
            <a:ext cx="486408" cy="1059777"/>
          </a:xfrm>
          <a:prstGeom prst="rect">
            <a:avLst/>
          </a:prstGeom>
          <a:noFill/>
        </p:spPr>
      </p:pic>
      <p:pic>
        <p:nvPicPr>
          <p:cNvPr id="7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 descr="Best-Olympic-Rings-Wallpaper-Download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3" y="142858"/>
            <a:ext cx="2214578" cy="1245701"/>
          </a:xfrm>
          <a:prstGeom prst="rect">
            <a:avLst/>
          </a:prstGeom>
        </p:spPr>
      </p:pic>
      <p:pic>
        <p:nvPicPr>
          <p:cNvPr id="9" name="Picture 10" descr="http://cliparts.co/cliparts/6cr/LeG/6crLeGqcK.png"/>
          <p:cNvPicPr>
            <a:picLocks noChangeAspect="1" noChangeArrowheads="1"/>
          </p:cNvPicPr>
          <p:nvPr userDrawn="1"/>
        </p:nvPicPr>
        <p:blipFill>
          <a:blip r:embed="rId6" cstate="print">
            <a:lum contrast="20000"/>
          </a:blip>
          <a:srcRect t="32759" r="-1724" b="27586"/>
          <a:stretch>
            <a:fillRect/>
          </a:stretch>
        </p:blipFill>
        <p:spPr bwMode="auto">
          <a:xfrm rot="335796">
            <a:off x="6042410" y="3920146"/>
            <a:ext cx="2835778" cy="11054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6" descr="http://file.mobilmusic.ru/d4/50/04/5758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43335" flipH="1">
            <a:off x="301301" y="2647634"/>
            <a:ext cx="2476421" cy="1857388"/>
          </a:xfrm>
          <a:prstGeom prst="rect">
            <a:avLst/>
          </a:prstGeom>
          <a:noFill/>
        </p:spPr>
      </p:pic>
      <p:pic>
        <p:nvPicPr>
          <p:cNvPr id="10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42844" y="642924"/>
            <a:ext cx="1278733" cy="27860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32" descr="http://www.cliparthut.com/clip-arts/1817/olympic-torch-clip-art-18177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7715272" y="1714494"/>
            <a:ext cx="1135857" cy="2474786"/>
          </a:xfrm>
          <a:prstGeom prst="rect">
            <a:avLst/>
          </a:prstGeom>
          <a:noFill/>
        </p:spPr>
      </p:pic>
      <p:pic>
        <p:nvPicPr>
          <p:cNvPr id="12" name="Рисунок 11" descr="Best-Olympic-Rings-Wallpaper-Download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43702" y="3786196"/>
            <a:ext cx="2214578" cy="12457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3070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6E5F72-2A59-4FFA-A2A2-E75E347C307C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A6D619-AFB3-4901-BF2A-AC340C66B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evseoboi.com.ua/uploads/posts/2010-02/1265903715_200607060814028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1443429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Летние виды спорта</a:t>
            </a:r>
            <a:endParaRPr lang="ru-RU" sz="4000" i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4139952" y="2859782"/>
            <a:ext cx="4092356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550837"/>
            <a:ext cx="7787208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Шоссейные гонки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191765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велоспорта,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котором велосипедисты соревнуются в преодолении дистанции на скорость на автомобильных дорогах.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олимпийским видам шоссейных гонок относятся индивидуальная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групповая гонки</a:t>
            </a:r>
          </a:p>
        </p:txBody>
      </p:sp>
      <p:pic>
        <p:nvPicPr>
          <p:cNvPr id="37890" name="Picture 2" descr="http://blogvot.ru/wp-content/uploads/2015/06/bike-200x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5" y="1397596"/>
            <a:ext cx="2061370" cy="123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img.wikinut.com/img/40kakfs2wgflw6h0/jpeg/180x300/habi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5" y="2775941"/>
            <a:ext cx="2061370" cy="175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Велоспорт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1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550837"/>
            <a:ext cx="7787208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Маунтинбайк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191765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Экстремальный вид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велоспорта, который представляет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собой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гонки (соревнования)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горных велосипедах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трассе со спусками и подъёмами, множеством естественных, иногда искусственных препятствий (пересечённая местность).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3010" name="Picture 2" descr="http://bezformata.ru/content/Images/000/047/290/image47290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08" y="1389245"/>
            <a:ext cx="2061370" cy="103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cs416530.vk.me/v416530145/9a23/kVkmaLMIu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80"/>
          <a:stretch/>
        </p:blipFill>
        <p:spPr bwMode="auto">
          <a:xfrm>
            <a:off x="6663962" y="2536667"/>
            <a:ext cx="2049016" cy="196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Велоспорт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550837"/>
            <a:ext cx="7571184" cy="6409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Водное поло</a:t>
            </a:r>
            <a:endParaRPr lang="ru-RU" sz="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191765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Командный вид спорта с мячом, в котором две команды стараются забросить мяч в ворота соперника.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Игра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 этом проходит в бассейне с водой, неформальные встречи могут проходить в открытых водоёмах.</a:t>
            </a:r>
          </a:p>
        </p:txBody>
      </p:sp>
      <p:pic>
        <p:nvPicPr>
          <p:cNvPr id="38916" name="Picture 4" descr="http://lvivexpres.com/sites/default/files/sport/vaterp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86" y="1407789"/>
            <a:ext cx="2049014" cy="130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pimg.mycdn.me/getImage?url=http%3A%2F%2Fhi.dn.ua%2Fimages%2Fnews_58%2F01waterpolo.jpg&amp;type=THUMBNAIL_176&amp;signatureToken=_Yrn4TfbhY8aaOhQ4sd_M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578" y="2919957"/>
            <a:ext cx="201622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Водные виды спорта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47664" y="550837"/>
            <a:ext cx="7139136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Плавание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191765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 спорта, который подразумевает преодолений тех или иных дистанций вплавь за минимальное количество времени. </a:t>
            </a:r>
          </a:p>
        </p:txBody>
      </p:sp>
      <p:pic>
        <p:nvPicPr>
          <p:cNvPr id="14338" name="Picture 2" descr="http://s.s-ports.ru/images/styles/320_240/fp_fotos/c8/15/Maikl_Fielps2_2012_07_31_Reuters_Toby-Melv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86" y="1335781"/>
            <a:ext cx="2049014" cy="153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g.woopie.jp/getdata.php?pid=1203a6bq13719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484" y="3379416"/>
            <a:ext cx="2037708" cy="114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files.spravker.ru/media/thumbs/news/event/2015/03/24/08/1681145.jpg.220x138_q85_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171" y="3226611"/>
            <a:ext cx="2036627" cy="127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Водные виды спорта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2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550837"/>
            <a:ext cx="8435280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Прыжки в воду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87624" y="1191765"/>
            <a:ext cx="5184576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соревнованиях выполняются прыжки с трамплина (1 и 3 метра) и вышки (5, 7.5 и 10 метров). Во время прыжка спортсмены выполняют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ряд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акробатических действий (обороты, винты, вращения).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соревнованиях по синхронным прыжкам оценивается синхронность исполнения элементов двумя участниками. </a:t>
            </a:r>
          </a:p>
        </p:txBody>
      </p:sp>
      <p:pic>
        <p:nvPicPr>
          <p:cNvPr id="16392" name="Picture 8" descr="http://images.cdn4.inmagine.com/168nwm/moodboard/mba1080/mwi1080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573" y="1407789"/>
            <a:ext cx="2052227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kolpinonews.ru/u/news/160x120/1e7c4855b3bcbb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573" y="3063973"/>
            <a:ext cx="2052227" cy="153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Водные виды спорта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1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550837"/>
            <a:ext cx="8435280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Синхронное плавание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87624" y="1191765"/>
            <a:ext cx="5184576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Синхронное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плавание —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водный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 спорта, связанный с выполнением в воде различных фигур под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музыку. Помимо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того, что спортсменки испытывают серьёзные физические нагрузки, им нужно обладать не только выносливостью, но и гибкостью, изяществом, отточенным мастерством и исключительным контролем дыхания.</a:t>
            </a:r>
          </a:p>
        </p:txBody>
      </p:sp>
      <p:pic>
        <p:nvPicPr>
          <p:cNvPr id="41988" name="Picture 4" descr="http://cs627229.vk.me/v627229270/1d2d4/GYHBvJIZC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423" y="1407789"/>
            <a:ext cx="2052227" cy="143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http://www.sproj.com/hide/glype/upload/browse.php?u=Oi8vY2RuLnR2Yy5ydS9waWN0dXJlcy9tLzE3NS8yMzUuanBn&amp;b=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133674"/>
            <a:ext cx="2028825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Водные виды спорта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2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1510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Волейбол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2438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Командная спортивная игра, в процессе которой две команды соревнуются на специальной площадке, разделённой сеткой, стремясь направить мяч (только руками) на сторону соперника таким образом, чтобы он приземлился на площадке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противника.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cs633427.vk.me/v633427341/2970e/Ved76j1amM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48816" y="1268463"/>
            <a:ext cx="2056680" cy="159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if.kg/uploads/posts/2014-01/1389596228_kmo_123759_00005_1_t2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48816" y="2996654"/>
            <a:ext cx="2037984" cy="1358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77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1510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Пляжный волейбол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03648" y="1119757"/>
            <a:ext cx="4968552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Игра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разделённой высокой сеткой песчаной площадке,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которой две команды, находящиеся по разные стороны сетки, перебрасывают через неё мяч, как правило, руками,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целью приземлить его на чужой половине и не допустить падения мяча на своей половине площадки.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rusbiathlon.ru/foto/82/41132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6" y="1335782"/>
            <a:ext cx="2065082" cy="279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5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Гандбол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115616" y="1059583"/>
            <a:ext cx="7704856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Командная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игра с мячом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7 игроков (по 6 полевых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вратарь в каждой команде).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Играют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мячом, руками.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Цель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игры — как можно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больше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раз забросить мяч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ворота (3 м × 2 м)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соперника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s://image.jimcdn.com/app/cms/image/transf/dimension=460x10000:format=jpg/path/s1af046f3070f6092/image/ib39525a9092e748d/version/1425309907/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40889" y="2715766"/>
            <a:ext cx="3964607" cy="201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65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Гольф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Спортивная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игра, в которой отдельные участники или команды соревнуются, загоняя маленький мячик в специальные лунки ударами клюшек, пытаясь пройти отведённую дистанцию за минимальное число ударов.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www.golfbotanika.cz/data/usr_045_default/golf_hole_mic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6" y="1203598"/>
            <a:ext cx="2057129" cy="137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youwin404.com/wp-content/uploads/2015/12/golf-1-300x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6" y="2787774"/>
            <a:ext cx="2037984" cy="135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87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Академическая гребля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95736" y="1059582"/>
            <a:ext cx="4176464" cy="36122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Спортсмены находятся в лодках и гребут веслами, проходя дистанцию спиной вперед, в отличие от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гребли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байдарках и каноэ.</a:t>
            </a:r>
          </a:p>
        </p:txBody>
      </p:sp>
      <p:pic>
        <p:nvPicPr>
          <p:cNvPr id="8194" name="Picture 2" descr="http://biznes.km.ua/fotos/news/news2foto2663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75606"/>
            <a:ext cx="2038424" cy="152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ra.am/wp-content/uploads/2015/06/154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324" y="3147814"/>
            <a:ext cx="2857500" cy="145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418654"/>
            <a:ext cx="7859216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Гребля на байдарках и каноэ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Гребной вид спорта, в котором используются лодки двух типов: байдарки и 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каноэ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 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Первоначально соревнования были мужскими, женские дисциплины появились позже. Спортсмены находятся в лодках и гребут веслами, проходя дистанцию вперед лицом.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www.sporta-klubi.lv/rus/novosti/images/rss/14/2012/08/11/-11-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6" y="1275607"/>
            <a:ext cx="2067463" cy="137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russiatime.ru/wp-content/uploads/2014/11/c2RlbGFub3VuYXMucnUvdXBsb2Fkcy83LzMvNzM5MTM3ODEwNDg3My5qcGVnP19faWQ9Mzk4OTM-300x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6" y="2859782"/>
            <a:ext cx="2067462" cy="155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65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550837"/>
            <a:ext cx="8363272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Прыжки на батуте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71600" y="1191765"/>
            <a:ext cx="5400600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спорта, включающий в себя следующие спортивные дисциплины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индивидуальные прыжки;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синхронные прыжки;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акробатическая дорожка;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двойной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минитрамп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           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1746" name="Picture 2" descr="http://www.instock.ee/media/wysiwyg/trampolines/olympic-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86" y="1335919"/>
            <a:ext cx="2066104" cy="154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Гимнастика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pic>
        <p:nvPicPr>
          <p:cNvPr id="31750" name="Picture 6" descr="http://fileclub.ws/torrents/thumbnail/i565c5f5b61e56_d7b642eec5c46b5e78a2afae94753551_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55080" y="3144895"/>
            <a:ext cx="3154164" cy="165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1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550837"/>
            <a:ext cx="8363272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Спортивная гимнастика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191765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 мужчин в программу состязаний входят вольные упражнения, опорные прыжки, соревнования на гимнастическом коне, кольцах, параллельных брусьях, перекладине;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женщин – вольные упражнения, опорные прыжки, брусья разной высоты и бревно.</a:t>
            </a:r>
          </a:p>
        </p:txBody>
      </p:sp>
      <p:pic>
        <p:nvPicPr>
          <p:cNvPr id="30722" name="Picture 2" descr="http://cs624627.vk.me/v624627898/26519/XU7dCV8Llo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37784" y="1335781"/>
            <a:ext cx="2049015" cy="175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cs617620.vk.me/v617620332/8d45/ETdBERExXM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37784" y="3239465"/>
            <a:ext cx="2049015" cy="1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Гимнастика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2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515342"/>
            <a:ext cx="8363272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Художественная гимнастика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156270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 спорта, выполнение под музыку различных гимнастических и танцевальных упражнений без предмета, а также с предметом (скакалка, обруч, мяч, булавы, лента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704" name="Picture 8" descr="http://omskpress.ru/images/stories/uploading/b_36d9bb8fbfaee18f07b6a7dea25cc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86" y="1300286"/>
            <a:ext cx="2049014" cy="204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http://cs10112.vk.me/v10112151/95/EilZecd1iC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7854"/>
            <a:ext cx="2006925" cy="133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http://www.baku2015.com/mm/Photo/Photo/General/04/91/40/49140_4-MD-S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77944" y="3507854"/>
            <a:ext cx="2790825" cy="133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Гимнастика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1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18654"/>
            <a:ext cx="8363272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Дзюдо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Японское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боевое искусство, основанное преимущественно на захватах, заломах и бросках. В отличие от большинства западных видов борьбы, делающих ставку на собственную силу борца, в основу дзюдо положен принцип максимального использования силы противника. </a:t>
            </a:r>
          </a:p>
        </p:txBody>
      </p:sp>
      <p:pic>
        <p:nvPicPr>
          <p:cNvPr id="28678" name="Picture 6" descr=" Photo by Stuart Hannagan/Getty Images     &amp;Pcy;&amp;Ocy;&amp;IEcy;&amp;Dcy;&amp;Icy;&amp;Ncy;&amp;Ocy;&amp;Kcy; &amp;Zcy;&amp;ucy;&amp;rcy;&amp;acy;&amp;bcy;&amp;acy; &amp;Zcy;&amp;vcy;&amp;icy;&amp;acy;&amp;dcy;&amp;acy;&amp;ucy;&amp;rcy;&amp;icy; (&amp;vcy; &amp;gcy;&amp;ocy;&amp;lcy;&amp;ucy;&amp;bcy;&amp;ocy;&amp;mcy;) &amp;icy; &amp;KHcy;&amp;icy;&amp;rcy;&amp;ocy;&amp;shcy;&amp;icy; &amp;Icy;&amp;zcy;&amp;ucy;&amp;mcy;&amp;icy; (&amp;vcy; &amp;bcy;&amp;iecy;&amp;lcy;&amp;ocy;&amp;mcy;), &amp;Ocy;&amp;lcy;&amp;icy;&amp;mcy;&amp;pcy;&amp;icy;&amp;jcy;&amp;scy;&amp;kcy;&amp;icy;&amp;iecy; &amp;Icy;&amp;gcy;&amp;rcy;&amp;ycy;, 2004    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282" y="1227986"/>
            <a:ext cx="2049014" cy="177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 FRANCK FIFE/AFP/Getty images     &amp;Pcy;&amp;Ocy;&amp;IEcy;&amp;Dcy;&amp;Icy;&amp;Ncy;&amp;Ocy;&amp;Kcy;: &amp;KHcy;&amp;acy;&amp;scy;&amp;acy;&amp;ncy;&amp;bcy;&amp;icy; &amp;Tcy;&amp;acy;&amp;ocy;&amp;vcy; &amp;icy; &amp;KHcy;&amp;icy;-&amp;tcy;&amp;acy; &amp;KHcy;&amp;vcy;&amp;acy;&amp;ncy;&amp;gcy;, &amp;Ocy;&amp;lcy;&amp;icy;&amp;mcy;&amp;pcy;&amp;icy;&amp;jcy;&amp;scy;&amp;kcy;&amp;icy;&amp;iecy; &amp;Icy;&amp;gcy;&amp;rcy;&amp;ycy;, 2004     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282" y="3147814"/>
            <a:ext cx="2049014" cy="149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1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550837"/>
            <a:ext cx="8363272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Выездка, конкур, троеборье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191765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Спортивные игры с использованием лошадей. Наездники участвуют в личном и командном троеборье, личном и командном конкуре и личной и командной выездке. Во всех видах женщины могут участвовать наравне с мужчинами.</a:t>
            </a:r>
          </a:p>
        </p:txBody>
      </p:sp>
      <p:pic>
        <p:nvPicPr>
          <p:cNvPr id="27652" name="Picture 4" descr="http://img.rufox.ru/files/news2/543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86" y="1383196"/>
            <a:ext cx="2049014" cy="136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b2blogger.com/news/img/medium/3860-moskovskij-konnoj-zavod-stal-ploshadkoj-dlya-provedeniya-lichnogo-chempionata-rossii-po-viezd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86" y="2967372"/>
            <a:ext cx="2049014" cy="153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Конный спорт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2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18654"/>
            <a:ext cx="8363272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Легкая атлетика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Олимпийский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 спорта, включающий бег, ходьбу, прыжки и метания. Объединяет следующие дисциплины: беговые виды, спортивную ходьбу, технические виды (прыжки и метания), многоборья, пробеги (бег по шоссе) и кроссы (бег по пересечённой местности).</a:t>
            </a:r>
          </a:p>
        </p:txBody>
      </p:sp>
      <p:pic>
        <p:nvPicPr>
          <p:cNvPr id="26632" name="Picture 8" descr="http://mahachkala.bezformata.ru/content/image185323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86" y="1203598"/>
            <a:ext cx="2049014" cy="102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newzai.ru/p/m_605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37786" y="2309685"/>
            <a:ext cx="2049014" cy="119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dyussh4do.dagschool.com/previewimg.php?h=190&amp;w=190&amp;clip=nn&amp;path=storage/news/image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86" y="3588856"/>
            <a:ext cx="2049014" cy="1143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33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Настольный теннис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Спортивная игра, основанная на перекидывании специального мяча ракетками через игровой стол с сеткой по определённым правилам.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Целью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игроков является достижение ситуации, когда мяч не будет правильно отбит противником.</a:t>
            </a:r>
          </a:p>
        </p:txBody>
      </p:sp>
      <p:pic>
        <p:nvPicPr>
          <p:cNvPr id="4" name="Picture 2" descr="http://nikolaevnews.com.ua/img/20150918/45cf607b6323bafb6bce41d907718a1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48815" y="1203598"/>
            <a:ext cx="2061370" cy="158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od.hiimori.mn/images/news/n280/201212/table+tennis+training+session+at+the+Excel+centre+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1326" y="2944391"/>
            <a:ext cx="2025474" cy="149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1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Парусный спорт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275606"/>
            <a:ext cx="4536504" cy="33962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Соревнования проходят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нескольких типах 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яхт. 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Некоторые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дисциплины разделены между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мужчинами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женщинами,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некоторые до сих пор являются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смешанными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602" name="Picture 2" descr="http://www.nationalclass.ru/netcat_files/133/187/Sailing2012_M4000_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4" y="1275606"/>
            <a:ext cx="2037985" cy="110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theboatinghub.com/sailing-blog/wp-content/uploads/2013/09/BasicSailingSkill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825" y="2630772"/>
            <a:ext cx="2034975" cy="135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48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Регби-7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03648" y="1059582"/>
            <a:ext cx="741682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Разновидность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классического регби, зародившаяся в Шотландии. Название объясняется тем, что в каждой команде всего по семь игроков (три нападающих и четыре защитника), а игра состоит из двух таймов по семь минут (перерыв — одна минута).</a:t>
            </a:r>
          </a:p>
        </p:txBody>
      </p:sp>
      <p:pic>
        <p:nvPicPr>
          <p:cNvPr id="24578" name="Picture 2" descr="http://img0.liveinternet.ru/images/attach/c/4/82/303/82303674_20101027_rugby_b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23928" y="3159335"/>
            <a:ext cx="2061370" cy="1345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st00.profytbol.com/static/rugbyunion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6573" y="3147815"/>
            <a:ext cx="2533611" cy="136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0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Бадминтон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Спортивная игра с воланом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ракетками на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площадке,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разделенной пополам сеткой. 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Цель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игры —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приземлить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волан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стороне противника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допустить его падения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своей стороне.</a:t>
            </a:r>
          </a:p>
        </p:txBody>
      </p:sp>
      <p:pic>
        <p:nvPicPr>
          <p:cNvPr id="7172" name="Picture 4" descr="http://omskzdes.ru/storage/c/2014/12/01/1417421746_727770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641" y="1203598"/>
            <a:ext cx="2074544" cy="1383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ellomagazine.com/imagenes/healthandbeauty/health-and-fitness/201208168993/summer-sports-exercise/0-44-475/badminton-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641" y="2715766"/>
            <a:ext cx="2074544" cy="2074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80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Современное пятиборье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43608" y="1059582"/>
            <a:ext cx="5328592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 спорта,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котором участники соревнуются в пяти дисциплинах: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конкур, фехтование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комбайн (бег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стрельба из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пистолета)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плавание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Разделяется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мужское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женское пятиборье,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разделяется по возрасту. </a:t>
            </a:r>
          </a:p>
        </p:txBody>
      </p:sp>
      <p:pic>
        <p:nvPicPr>
          <p:cNvPr id="23554" name="Picture 2" descr="http://dsmsu.gov.ua/media/2014/07/28/12/icon/Mod_Pen_Pictogr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48815" y="1251050"/>
            <a:ext cx="2074041" cy="93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sk-sport.kz/documents/news/thb/50c85a145146d7.30398056_thb_200x120x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6" y="2403179"/>
            <a:ext cx="2081150" cy="124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70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Стрельба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259632" y="1059582"/>
            <a:ext cx="5112568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 спорта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в котором участники соревнуются в попадании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мишень из огнестрельного и пневматического оружия. Подразделяется на пулевую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стендовую.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Сегодня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олимпийская программа включает круглый стенд, траншейный стенд и дубль-трап как разновидности стендовой стрельбы.</a:t>
            </a:r>
          </a:p>
        </p:txBody>
      </p:sp>
      <p:pic>
        <p:nvPicPr>
          <p:cNvPr id="22532" name="Picture 4" descr="http://old.mst.aismo.ru/userdata/5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6" y="1203598"/>
            <a:ext cx="2047214" cy="153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sportingshot.ru/assets/components/phpthumbof/cache/2015_07_31_09_49_c25d36a63df9c3cea7d10.a54f35d0905ab589042cabbd02d4812a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6" y="2920153"/>
            <a:ext cx="2029922" cy="137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71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Стрельба из лука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691680" y="1059582"/>
            <a:ext cx="4680520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Участвуют стрелки только из олимпийского лука. Стрелки различаются по полу, мужчины и женщины стреляют отдельно, хотя упражнения одинаковы. Проводятся личные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командные соревнования.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команде 3 стрелка, результаты которых суммируются. </a:t>
            </a:r>
          </a:p>
        </p:txBody>
      </p:sp>
      <p:pic>
        <p:nvPicPr>
          <p:cNvPr id="21508" name="Picture 4" descr="http://s1.tchkcdn.com/g2-GtcTQNli6OehaK0A_VERuQ/news/240x180/f/1/1-4-8-8-26488/00449106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604" y="1203598"/>
            <a:ext cx="2060567" cy="154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1tir.ru/uploads/thumbnail/4-c220x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151" y="2994580"/>
            <a:ext cx="2061370" cy="137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9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Теннис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Спортивная игра мячом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ракетками на специальной площадке (корте),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разделенной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сеткой. 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Цель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игры — ударом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ракетки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отправить мяч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половину соперника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так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чтобы тот не его смог отбить или отбил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нарушением правил.</a:t>
            </a:r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48815" y="1203598"/>
            <a:ext cx="2061369" cy="200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3.pictures.zimbio.com/gi/Olympics+Day+3+Badminton+dCDWFDkX_zI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4" y="3363838"/>
            <a:ext cx="2061369" cy="136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12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Триатлон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спорта, представляющий собой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мультиспортивную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гонку,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состоящую из непрерывного последовательного прохождения её участниками трёх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этапов: плавательный,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велогоночный и беговой, каждый из которых происходит из самостоятельного циклического вида спорта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0482" name="Picture 2" descr="http://www.austinymca.org/sites/default/files/news/Triathlon%2520Races_re%20%282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5" y="1275606"/>
            <a:ext cx="2061370" cy="127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keyfesur.com/wp-content/uploads/2015/06/collage-triatlon-310x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5" y="2757239"/>
            <a:ext cx="2061369" cy="154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37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Тхэквондо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Корейское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боевое искусство. Характерная особенность тхэквондо — активное использование ног 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бою,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причем как для ударов, так и для блоков. Слово «тхэквондо» складывается из трёх слов: 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тхэ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 — нога, 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квон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 — кулак (рука), «-до» —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искусство.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460" name="Picture 4" descr="http://s-media-cache-ak0.pinimg.com/236x/b3/4a/15/b34a1520e8e8e7b2a1a45da9da4338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90"/>
          <a:stretch/>
        </p:blipFill>
        <p:spPr bwMode="auto">
          <a:xfrm>
            <a:off x="6659337" y="1203598"/>
            <a:ext cx="2058820" cy="1922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sportonline.biz/uploads/pics150/ostalnie-vidi-sporta-teykvan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337" y="3219822"/>
            <a:ext cx="2058820" cy="131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36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Тяжелая атлетика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лежит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выполнение упражнений по поднятию штанги над головой. Соревнования по тяжёлой атлетике на сегодняшний день включают в себя два упражнения: рывок 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толчок.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Тяжелоатлеты имеют три попытки в каждом упражнении.</a:t>
            </a:r>
          </a:p>
        </p:txBody>
      </p:sp>
      <p:pic>
        <p:nvPicPr>
          <p:cNvPr id="18438" name="Picture 6" descr="http://cs629504.vk.me/v629504281/33e9c/BWzPRYmHc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5" y="1203598"/>
            <a:ext cx="2061370" cy="157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persona.rin.ru/pictures/19/173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200" y="2931790"/>
            <a:ext cx="2037985" cy="146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Фехтование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03648" y="1059582"/>
            <a:ext cx="7283152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Главная цель —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нанести укол противнику и, соответственно, избежать укола самому. Победа присуждается тому, кто первым нанесёт сопернику определенное количество уколов в соответствии с правилами или нанесёт больше таких уколов за установленный промежуток времени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                     Используются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         рапира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шпага 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сабля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7410" name="Picture 2" descr="http://cs630426.vk.me/v630426851/4352/JLzvfj6eM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483" y="3375990"/>
            <a:ext cx="2037182" cy="13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7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Футбол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95736" y="1059582"/>
            <a:ext cx="4176464" cy="36122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Спортивная командная игра, цель которой — забить мяч в ворота соперника, используя индивидуальное ведение и передачи мяча партнерам ногами, головой и др. частями тела — кроме рук. 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матче побеждает команда, забившая больше голов.</a:t>
            </a:r>
          </a:p>
        </p:txBody>
      </p:sp>
      <p:pic>
        <p:nvPicPr>
          <p:cNvPr id="4" name="Picture 2" descr="http://test.renemal.ru/sites/default/files/styles/teaser_image_226/public/sjhbwmsiidkipi75.jpg?itok=-nsBAf4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31790"/>
            <a:ext cx="2057400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edia0.fanparty.ru/fanclubs/russian-football/articles/3129/2664_tribune_russian_footbal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03598"/>
            <a:ext cx="2038424" cy="152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03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Хоккей на траве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Командный вид спорта (по одиннадцать человек в каждой команде), в который играют две команды используя клюшки и твердый пластиковый мяч. Победу одерживает команда, забившая за время игры больше голов, чем соперник. При равном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счёте объявляется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ничья.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http://hinghamhighfieldhockey.webs.com/Disneys-Field-Hockey-Showcase-to-begin-to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5" y="3301325"/>
            <a:ext cx="2037985" cy="1358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mohockey.ru/files/gallery/arts/33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684"/>
          <a:stretch/>
        </p:blipFill>
        <p:spPr bwMode="auto">
          <a:xfrm>
            <a:off x="6648814" y="1250523"/>
            <a:ext cx="2037985" cy="189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76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Баскетбол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059582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баскетбол играют две команды. Цель игры — забросить мяч в корзину соперника и помешать другой команде овладеть мячом и забросить его в свою корзину. Мячом играют только руками. Побеждает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команда,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забросившая больше мячей в корзину соперника.</a:t>
            </a:r>
          </a:p>
        </p:txBody>
      </p:sp>
      <p:pic>
        <p:nvPicPr>
          <p:cNvPr id="4" name="Picture 4" descr="http://n-europe.eu/sites/default/files/imagecache/480X340/images/4112728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0" r="22316"/>
          <a:stretch/>
        </p:blipFill>
        <p:spPr bwMode="auto">
          <a:xfrm>
            <a:off x="6648815" y="2810615"/>
            <a:ext cx="2074544" cy="192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ic.news.mail.ru/prev670x400/pic/bb/92/619439_320_240_sour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48" b="5103"/>
          <a:stretch/>
        </p:blipFill>
        <p:spPr bwMode="auto">
          <a:xfrm>
            <a:off x="6648815" y="1257062"/>
            <a:ext cx="2061370" cy="137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89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2139702"/>
            <a:ext cx="813690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418654"/>
            <a:ext cx="6491064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Бокс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99592" y="1059582"/>
            <a:ext cx="5472608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Контактный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вид спорта, единоборство, в котором спортсмены наносят друг другу удары кулаками в специальных перчатках. Рефери контролирует бой, который длится от 3 до 12 раундов. Победа присваивается 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случае нокаута. Если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после установленного количества раундов поединок не был прекращён, то победитель определяется оценками судей.</a:t>
            </a:r>
          </a:p>
        </p:txBody>
      </p:sp>
      <p:pic>
        <p:nvPicPr>
          <p:cNvPr id="40968" name="Picture 8" descr="http://www.tischenko.ru/assets/galleries/20/tn_img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5" y="1252836"/>
            <a:ext cx="2061370" cy="1360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http://kor.ill.in.ua/m/190x120/767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166" y="2858893"/>
            <a:ext cx="2053634" cy="1297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3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550837"/>
            <a:ext cx="7787208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Вольная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191765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9938" name="Picture 2" descr="http://biznes09.ru/wp-content/uploads/2016/03/Sport-KCHR-Pervenstvo-po-volnoy-borbe.-Biznes09.ru_-218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5" y="1412241"/>
            <a:ext cx="20764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Борьба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47664" y="1203598"/>
            <a:ext cx="4976936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Единоборство двух спортсменов с применением различных приёмов (захватов, бросков, переворотов,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подсечек,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т. п.), в котором каждый из соперников пытается положить другого на лопатки и победить. Разрешены захваты ног противника, подсечки и активное использование ног при выполнении какого-либо приема.</a:t>
            </a:r>
          </a:p>
        </p:txBody>
      </p:sp>
      <p:pic>
        <p:nvPicPr>
          <p:cNvPr id="39944" name="Picture 8" descr="http://img.ura-inform.com/news/an[210751](265x160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6" y="3042627"/>
            <a:ext cx="2076449" cy="125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68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550837"/>
            <a:ext cx="7787208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Греко-римская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331640" y="1191765"/>
            <a:ext cx="5040560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Единоборство,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котором спортсмен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должен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 помощью определённого арсенала технических действий (приёмов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вывести соперника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из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равновесия и прижать лопатками к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ковру. Запрещены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технические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действия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ногами (зацепы, подножки, подсечки)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захваты ног руками.</a:t>
            </a:r>
          </a:p>
        </p:txBody>
      </p:sp>
      <p:pic>
        <p:nvPicPr>
          <p:cNvPr id="36868" name="Picture 4" descr="http://img2.1001golos.ru/ratings/490000/489746/pi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066" y="1347614"/>
            <a:ext cx="2046734" cy="204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Борьба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pic>
        <p:nvPicPr>
          <p:cNvPr id="36866" name="Picture 2" descr="http://bankrotstvovrf.ru/images/3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066" y="3507854"/>
            <a:ext cx="2046734" cy="124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7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550837"/>
            <a:ext cx="7787208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BMX (Bicycle Moto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e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Xtreme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691680" y="1191765"/>
            <a:ext cx="4680520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Представляет собой гонки на велосипедах по извилистой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трассе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изобилующей множеством поворотов и трамплинов.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гонке принимают участие до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восьми человек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побеждает первый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финишировавший. Выполнение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трюков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не предполагается.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7894" name="Picture 6" descr="http://cs319331.vk.me/v319331081/1ded/_qCSAtUs_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592" y="1400787"/>
            <a:ext cx="2061370" cy="141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http://blogs.reuters.com/china/files/2008/08/bmxbi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754" y="3080960"/>
            <a:ext cx="2041208" cy="127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Велоспорт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3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550837"/>
            <a:ext cx="7787208" cy="6409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Велотрековые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 гонки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835696" y="1191765"/>
            <a:ext cx="4536504" cy="3612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Велогонки проводятся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замкнутых дорожках овальной формы (треках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), которые имеют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уклон к горизонту, на поворотах в 42°, а на прямых участках в 12.5°. Длина и ширина трека могут меняться в зависимости от типа проводимых соревнований. </a:t>
            </a:r>
          </a:p>
        </p:txBody>
      </p:sp>
      <p:pic>
        <p:nvPicPr>
          <p:cNvPr id="44036" name="Picture 4" descr="http://yvelo.ru/img/mini/265_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6415" y="1411225"/>
            <a:ext cx="2037985" cy="133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http://tula.rfn.ru/p/m_352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815" y="2919957"/>
            <a:ext cx="2061370" cy="154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9592" y="211812"/>
            <a:ext cx="7787208" cy="4157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Arial" pitchFamily="34" charset="0"/>
              </a:rPr>
              <a:t>Велоспорт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4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1053</Words>
  <Application>Microsoft Office PowerPoint</Application>
  <PresentationFormat>Экран (16:9)</PresentationFormat>
  <Paragraphs>103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</cp:lastModifiedBy>
  <cp:revision>151</cp:revision>
  <cp:lastPrinted>2016-08-09T12:25:48Z</cp:lastPrinted>
  <dcterms:created xsi:type="dcterms:W3CDTF">2016-06-02T17:35:35Z</dcterms:created>
  <dcterms:modified xsi:type="dcterms:W3CDTF">2017-02-13T07:18:35Z</dcterms:modified>
</cp:coreProperties>
</file>