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3" r:id="rId3"/>
    <p:sldId id="271" r:id="rId4"/>
    <p:sldId id="289" r:id="rId5"/>
    <p:sldId id="272" r:id="rId6"/>
    <p:sldId id="273" r:id="rId7"/>
    <p:sldId id="274" r:id="rId8"/>
    <p:sldId id="275" r:id="rId9"/>
    <p:sldId id="277" r:id="rId10"/>
    <p:sldId id="278" r:id="rId11"/>
    <p:sldId id="288" r:id="rId12"/>
    <p:sldId id="29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11.nnm.ru/d/5/6/2/3/d56230f164a7aee328fc4e36becb3965_full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RIAN_archive_8772_Hungary_vs_Holland_water_polo_match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79000"/>
              </a:srgb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686800" cy="115439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Наш помощник- это мяч, </a:t>
            </a:r>
            <a:b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</a:br>
            <a:r>
              <a:rPr lang="ru-RU" sz="4800" b="1" dirty="0" smtClean="0"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</a:rPr>
              <a:t>он наш спутник для удач.</a:t>
            </a:r>
            <a:endParaRPr lang="ru-RU" sz="4800" b="1" dirty="0"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5" name="Рисунок 4" descr="История мяча">
            <a:hlinkClick r:id="rId2" tgtFrame="&quot;_blank&quot;" tooltip="&quot;Оригинальный размер изображения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916832"/>
            <a:ext cx="4876800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42992" cy="15144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КОННЫЙ СПОРТ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(ПУШБОЛ)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онный фут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060848"/>
            <a:ext cx="6228184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all_good800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509120"/>
            <a:ext cx="2304256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БАСКЕТБОЛ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Няка\Desktop\маме про спорт\0001-001-Sportivnye-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974432" cy="3849753"/>
          </a:xfrm>
          <a:prstGeom prst="rect">
            <a:avLst/>
          </a:prstGeom>
          <a:noFill/>
        </p:spPr>
      </p:pic>
      <p:pic>
        <p:nvPicPr>
          <p:cNvPr id="5" name="Содержимое 3" descr="8792481.jp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2330565"/>
            <a:ext cx="4139952" cy="45274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Современный баскетбол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78796">
            <a:off x="260246" y="1181978"/>
            <a:ext cx="36190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7253">
            <a:off x="5724128" y="836712"/>
            <a:ext cx="2562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portfile.ru/pub/editor/article/2010/Oct/basketball/bsm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473624"/>
            <a:ext cx="33123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ПРОФЕССОР  </a:t>
            </a:r>
            <a:r>
              <a:rPr lang="ru-RU" sz="5400" b="1" dirty="0" smtClean="0">
                <a:solidFill>
                  <a:srgbClr val="FF0000"/>
                </a:solidFill>
              </a:rPr>
              <a:t>М</a:t>
            </a:r>
            <a:r>
              <a:rPr lang="ru-RU" sz="4800" b="1" dirty="0" smtClean="0">
                <a:solidFill>
                  <a:srgbClr val="FF0000"/>
                </a:solidFill>
              </a:rPr>
              <a:t>ЯЧИКОВ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РАЗНООБРАЗИЕ МЯЧЕЙ В СОВРЕМЕННОМ МИРЕ.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664b03e109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67570"/>
            <a:ext cx="3275856" cy="4390430"/>
          </a:xfrm>
          <a:prstGeom prst="rect">
            <a:avLst/>
          </a:prstGeom>
        </p:spPr>
      </p:pic>
      <p:pic>
        <p:nvPicPr>
          <p:cNvPr id="8" name="Рисунок 7" descr="рпп.jpe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300192" y="2132856"/>
            <a:ext cx="2843808" cy="209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тиь.jpe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6263680" y="4322337"/>
            <a:ext cx="2880320" cy="2535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ав.jpe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563888" y="4365104"/>
            <a:ext cx="2301503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ьдщ.jpe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3563888" y="2492896"/>
            <a:ext cx="2304256" cy="1728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ВИДЫ СПОРТА </a:t>
            </a:r>
          </a:p>
          <a:p>
            <a:pPr algn="ctr">
              <a:buNone/>
            </a:pPr>
            <a:r>
              <a:rPr lang="ru-RU" sz="4400" b="1" dirty="0" smtClean="0"/>
              <a:t>С МЯЧОМ</a:t>
            </a:r>
          </a:p>
          <a:p>
            <a:pPr algn="ctr">
              <a:buNone/>
            </a:pPr>
            <a:endParaRPr lang="ru-RU" sz="4400" b="1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46672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ФУТБОЛ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277744077_fut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5364088" cy="5373216"/>
          </a:xfrm>
          <a:prstGeom prst="rect">
            <a:avLst/>
          </a:prstGeom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049688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402832" cy="7829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БАСКЕТБОЛ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b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052736"/>
            <a:ext cx="4716016" cy="5805264"/>
          </a:xfrm>
          <a:prstGeom prst="rect">
            <a:avLst/>
          </a:prstGeom>
        </p:spPr>
      </p:pic>
      <p:pic>
        <p:nvPicPr>
          <p:cNvPr id="5" name="Рисунок 4" descr="spalding-400x3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573016"/>
            <a:ext cx="3384376" cy="30689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546848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ВОЛЕЙБОЛ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062961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796136" cy="5445224"/>
          </a:xfrm>
          <a:prstGeom prst="rect">
            <a:avLst/>
          </a:prstGeom>
        </p:spPr>
      </p:pic>
      <p:pic>
        <p:nvPicPr>
          <p:cNvPr id="5" name="Рисунок 4" descr="2630volley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515156"/>
            <a:ext cx="2448272" cy="23428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752528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ВОДНОЕ ПОЛО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кеш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4221088"/>
            <a:ext cx="2664296" cy="231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upload.wikimedia.org/wikipedia/commons/thumb/7/7d/RIAN_archive_8772_Hungary_vs_Holland_water_polo_match.jpg/300px-RIAN_archive_8772_Hungary_vs_Holland_water_polo_match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2"/>
            <a:ext cx="550810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610744" cy="1010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МОТОБОЛ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Современный Мотобо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715125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263287227_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725144"/>
            <a:ext cx="1539552" cy="15395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28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Наш помощник- это мяч,  он наш спутник для удач.</vt:lpstr>
      <vt:lpstr>Слайд 2</vt:lpstr>
      <vt:lpstr>РАЗНООБРАЗИЕ МЯЧЕЙ В СОВРЕМЕННОМ МИРЕ.</vt:lpstr>
      <vt:lpstr>Слайд 4</vt:lpstr>
      <vt:lpstr>ФУТБОЛ</vt:lpstr>
      <vt:lpstr>БАСКЕТБОЛ</vt:lpstr>
      <vt:lpstr>ВОЛЕЙБОЛ</vt:lpstr>
      <vt:lpstr>ВОДНОЕ ПОЛО</vt:lpstr>
      <vt:lpstr>МОТОБОЛ</vt:lpstr>
      <vt:lpstr>КОННЫЙ СПОРТ      (ПУШБОЛ)</vt:lpstr>
      <vt:lpstr>БАСКЕТБОЛ</vt:lpstr>
      <vt:lpstr>Современный баскетбол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50</cp:revision>
  <dcterms:modified xsi:type="dcterms:W3CDTF">2017-02-13T07:42:53Z</dcterms:modified>
</cp:coreProperties>
</file>