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59" r:id="rId10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319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181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498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6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09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178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972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74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49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96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728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721B8-ECE2-47DD-869B-EC9E59D16E8A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96EC9-18A7-4450-B4AD-2EE550374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422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1468554357071_bullet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7560840" cy="5339843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Спортивный инвентарь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827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8280920" cy="6336704"/>
          </a:xfrm>
        </p:spPr>
      </p:pic>
    </p:spTree>
    <p:extLst>
      <p:ext uri="{BB962C8B-B14F-4D97-AF65-F5344CB8AC3E}">
        <p14:creationId xmlns:p14="http://schemas.microsoft.com/office/powerpoint/2010/main" xmlns="" val="253874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5" y="260648"/>
            <a:ext cx="8280920" cy="6192688"/>
          </a:xfrm>
        </p:spPr>
      </p:pic>
    </p:spTree>
    <p:extLst>
      <p:ext uri="{BB962C8B-B14F-4D97-AF65-F5344CB8AC3E}">
        <p14:creationId xmlns:p14="http://schemas.microsoft.com/office/powerpoint/2010/main" xmlns="" val="3867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7" y="260648"/>
            <a:ext cx="8424936" cy="6048672"/>
          </a:xfrm>
        </p:spPr>
      </p:pic>
    </p:spTree>
    <p:extLst>
      <p:ext uri="{BB962C8B-B14F-4D97-AF65-F5344CB8AC3E}">
        <p14:creationId xmlns:p14="http://schemas.microsoft.com/office/powerpoint/2010/main" xmlns="" val="338355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8280920" cy="6120680"/>
          </a:xfrm>
        </p:spPr>
      </p:pic>
    </p:spTree>
    <p:extLst>
      <p:ext uri="{BB962C8B-B14F-4D97-AF65-F5344CB8AC3E}">
        <p14:creationId xmlns:p14="http://schemas.microsoft.com/office/powerpoint/2010/main" xmlns="" val="363481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7" y="260648"/>
            <a:ext cx="8352928" cy="6048672"/>
          </a:xfrm>
        </p:spPr>
      </p:pic>
    </p:spTree>
    <p:extLst>
      <p:ext uri="{BB962C8B-B14F-4D97-AF65-F5344CB8AC3E}">
        <p14:creationId xmlns:p14="http://schemas.microsoft.com/office/powerpoint/2010/main" xmlns="" val="3768337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5" y="188640"/>
            <a:ext cx="8208912" cy="6192688"/>
          </a:xfrm>
        </p:spPr>
      </p:pic>
    </p:spTree>
    <p:extLst>
      <p:ext uri="{BB962C8B-B14F-4D97-AF65-F5344CB8AC3E}">
        <p14:creationId xmlns:p14="http://schemas.microsoft.com/office/powerpoint/2010/main" xmlns="" val="2583910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8280919" cy="5976664"/>
          </a:xfrm>
        </p:spPr>
      </p:pic>
    </p:spTree>
    <p:extLst>
      <p:ext uri="{BB962C8B-B14F-4D97-AF65-F5344CB8AC3E}">
        <p14:creationId xmlns:p14="http://schemas.microsoft.com/office/powerpoint/2010/main" xmlns="" val="1718441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60648"/>
            <a:ext cx="8352928" cy="6264696"/>
          </a:xfrm>
        </p:spPr>
      </p:pic>
      <p:pic>
        <p:nvPicPr>
          <p:cNvPr id="2050" name="Picture 2" descr="C:\Users\Пользователь\Desktop\841039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60648"/>
            <a:ext cx="4608512" cy="1471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029387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Спортивный инвентарь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Пользователь</cp:lastModifiedBy>
  <cp:revision>4</cp:revision>
  <dcterms:created xsi:type="dcterms:W3CDTF">2015-11-01T13:01:22Z</dcterms:created>
  <dcterms:modified xsi:type="dcterms:W3CDTF">2017-02-13T07:29:59Z</dcterms:modified>
</cp:coreProperties>
</file>