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59" r:id="rId10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9319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817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64986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694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8090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41785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297204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817470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049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6969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721B8-ECE2-47DD-869B-EC9E59D16E8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96EC9-18A7-4450-B4AD-2EE550374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77285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721B8-ECE2-47DD-869B-EC9E59D16E8A}" type="datetimeFigureOut">
              <a:rPr lang="ru-RU" smtClean="0"/>
              <a:pPr/>
              <a:t>13.02.2017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96EC9-18A7-4450-B4AD-2EE5503741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64228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Пользователь\Desktop\1468554357071_bulleti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340768"/>
            <a:ext cx="7560840" cy="5339843"/>
          </a:xfrm>
          <a:prstGeom prst="rect">
            <a:avLst/>
          </a:prstGeom>
          <a:noFill/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Спортивный инвентарь</a:t>
            </a:r>
            <a:endParaRPr lang="ru-RU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48273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60648"/>
            <a:ext cx="8280920" cy="6336704"/>
          </a:xfrm>
        </p:spPr>
      </p:pic>
    </p:spTree>
    <p:extLst>
      <p:ext uri="{BB962C8B-B14F-4D97-AF65-F5344CB8AC3E}">
        <p14:creationId xmlns:p14="http://schemas.microsoft.com/office/powerpoint/2010/main" xmlns="" val="2538746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5" y="260648"/>
            <a:ext cx="8280920" cy="6192688"/>
          </a:xfrm>
        </p:spPr>
      </p:pic>
    </p:spTree>
    <p:extLst>
      <p:ext uri="{BB962C8B-B14F-4D97-AF65-F5344CB8AC3E}">
        <p14:creationId xmlns:p14="http://schemas.microsoft.com/office/powerpoint/2010/main" xmlns="" val="38672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7" y="260648"/>
            <a:ext cx="8424936" cy="6048672"/>
          </a:xfrm>
        </p:spPr>
      </p:pic>
    </p:spTree>
    <p:extLst>
      <p:ext uri="{BB962C8B-B14F-4D97-AF65-F5344CB8AC3E}">
        <p14:creationId xmlns:p14="http://schemas.microsoft.com/office/powerpoint/2010/main" xmlns="" val="3383554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60648"/>
            <a:ext cx="8280920" cy="6120680"/>
          </a:xfrm>
        </p:spPr>
      </p:pic>
    </p:spTree>
    <p:extLst>
      <p:ext uri="{BB962C8B-B14F-4D97-AF65-F5344CB8AC3E}">
        <p14:creationId xmlns:p14="http://schemas.microsoft.com/office/powerpoint/2010/main" xmlns="" val="363481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5537" y="260648"/>
            <a:ext cx="8352928" cy="6048672"/>
          </a:xfrm>
        </p:spPr>
      </p:pic>
    </p:spTree>
    <p:extLst>
      <p:ext uri="{BB962C8B-B14F-4D97-AF65-F5344CB8AC3E}">
        <p14:creationId xmlns:p14="http://schemas.microsoft.com/office/powerpoint/2010/main" xmlns="" val="37683374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5" y="188640"/>
            <a:ext cx="8208912" cy="6192688"/>
          </a:xfrm>
        </p:spPr>
      </p:pic>
    </p:spTree>
    <p:extLst>
      <p:ext uri="{BB962C8B-B14F-4D97-AF65-F5344CB8AC3E}">
        <p14:creationId xmlns:p14="http://schemas.microsoft.com/office/powerpoint/2010/main" xmlns="" val="2583910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60648"/>
            <a:ext cx="8280919" cy="5976664"/>
          </a:xfrm>
        </p:spPr>
      </p:pic>
    </p:spTree>
    <p:extLst>
      <p:ext uri="{BB962C8B-B14F-4D97-AF65-F5344CB8AC3E}">
        <p14:creationId xmlns:p14="http://schemas.microsoft.com/office/powerpoint/2010/main" xmlns="" val="1718441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60648"/>
            <a:ext cx="8352928" cy="6264696"/>
          </a:xfrm>
        </p:spPr>
      </p:pic>
      <p:pic>
        <p:nvPicPr>
          <p:cNvPr id="2050" name="Picture 2" descr="C:\Users\Пользователь\Desktop\841039_b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260648"/>
            <a:ext cx="4608512" cy="147161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30029387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Спортивный инвентарь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Пользователь</cp:lastModifiedBy>
  <cp:revision>4</cp:revision>
  <dcterms:created xsi:type="dcterms:W3CDTF">2015-11-01T13:01:22Z</dcterms:created>
  <dcterms:modified xsi:type="dcterms:W3CDTF">2017-02-13T07:29:59Z</dcterms:modified>
</cp:coreProperties>
</file>