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1D98"/>
    <a:srgbClr val="6511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6FEE8-99F0-4FEF-91DA-14FBAA784C9A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57EDA-5F66-4BD7-9642-01430369D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35462-160C-458D-9D55-5F742738E579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95BF8-B001-4BEA-93A5-4ED49655C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48D52-9263-4372-9A8D-5F73D2EDFCED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BA8A9-98BF-48DB-93F2-8D9BC4A8E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F3410-F16B-4D40-8F8E-FB4F11EF865D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F2351-1F92-4BE0-A3BD-D3D896F08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784A0-7886-4B8B-BBB7-BD7A99302660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5D3F8-5339-4CDE-B82F-F237C7555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2C72-0A29-458D-AF9F-5100DC1634E6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4BCD0-72BD-4BBB-B97C-4A8DBE76C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42312-A831-4124-ACD0-E57814A69817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B8DF-78FB-40EB-8EF2-8896570F5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61BF5-3097-420E-BAF1-2CED1841F7DF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336EF-E70C-419B-91A8-411E84506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BC6CD-89D8-455C-B136-EA62410F2B1E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A7D49-1D0B-4002-83B0-D53A3B4D2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256F3-42CA-4F1E-87E5-942E4F6A0C40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4FF9E-471D-42BF-8339-E29A16E8B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F5350-D7C9-4B2B-A195-EC00AD4627DF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0AF27-1E35-4AA1-8683-33714FFB9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2BC6E7-8A50-4A7D-9B88-5B87C98BDDA6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51F6C1-901F-4B76-B618-0E6064BC7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428604"/>
            <a:ext cx="905175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Правила  поведения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729" y="1428736"/>
            <a:ext cx="7143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в спортивном зале</a:t>
            </a:r>
          </a:p>
        </p:txBody>
      </p:sp>
      <p:pic>
        <p:nvPicPr>
          <p:cNvPr id="13320" name="Рисунок 10" descr="2d5f548bf057a34442ef536674ee2ab3_fu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3857625"/>
            <a:ext cx="32353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14313" y="428625"/>
            <a:ext cx="8715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           Взяв  скакалки- разойдитесь, место для себя найдите!</a:t>
            </a:r>
          </a:p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           Чтоб друг другу не мешать и скакалками не задевать!    </a:t>
            </a:r>
          </a:p>
        </p:txBody>
      </p:sp>
      <p:pic>
        <p:nvPicPr>
          <p:cNvPr id="22531" name="Рисунок 3" descr="47130756_Devuly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4813"/>
            <a:ext cx="24669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 descr="detia-77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928813"/>
            <a:ext cx="20621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 descr="20а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63" y="2143125"/>
            <a:ext cx="4786312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928688" y="571500"/>
            <a:ext cx="7715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На полосе  препятствий  будьте вновь внимательны:</a:t>
            </a:r>
          </a:p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Не толкайтесь, не  спешите, на всё внимательно смотрите</a:t>
            </a:r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78593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357188" y="500063"/>
            <a:ext cx="8143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 Порядок в зале соблюдайте,  места инвентаря запоминайте.</a:t>
            </a:r>
          </a:p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             Всегда его вы убирайте и взрослым  помогайте!</a:t>
            </a:r>
          </a:p>
        </p:txBody>
      </p:sp>
      <p:pic>
        <p:nvPicPr>
          <p:cNvPr id="4" name="Рисунок 3" descr="IMG_004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1571625"/>
            <a:ext cx="3357563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8" y="0"/>
            <a:ext cx="9753601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214313" y="285750"/>
            <a:ext cx="8429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                   После занятия   надо  обуться, и  дружно </a:t>
            </a:r>
          </a:p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                         Всем вместе в группу вернуться!</a:t>
            </a:r>
          </a:p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                               А в группе надо умываться,</a:t>
            </a:r>
          </a:p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                  В   повседневную одежду переодеваться.</a:t>
            </a:r>
          </a:p>
        </p:txBody>
      </p:sp>
      <p:pic>
        <p:nvPicPr>
          <p:cNvPr id="25603" name="Рисунок 4" descr="IMG_00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2143125"/>
            <a:ext cx="5357813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143000" y="1143000"/>
            <a:ext cx="70008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C00000"/>
                </a:solidFill>
                <a:latin typeface="Calibri" pitchFamily="34" charset="0"/>
              </a:rPr>
              <a:t>Правила эти не забывайте- постоянно их  выполняйте!</a:t>
            </a:r>
          </a:p>
        </p:txBody>
      </p:sp>
      <p:pic>
        <p:nvPicPr>
          <p:cNvPr id="26627" name="Рисунок 6" descr="Children_Day_vector_wallpaper_0168013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2697163"/>
            <a:ext cx="50006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50" y="857250"/>
            <a:ext cx="8143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             </a:t>
            </a:r>
            <a:r>
              <a:rPr lang="ru-RU" sz="2400" dirty="0">
                <a:solidFill>
                  <a:srgbClr val="C00000"/>
                </a:solidFill>
                <a:latin typeface="+mn-lt"/>
                <a:cs typeface="+mn-cs"/>
              </a:rPr>
              <a:t>В зал одни  не заходите-  педагога подождите!</a:t>
            </a:r>
          </a:p>
        </p:txBody>
      </p:sp>
      <p:pic>
        <p:nvPicPr>
          <p:cNvPr id="4" name="Рисунок 3" descr="S6304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714500"/>
            <a:ext cx="614362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5" descr="detia-81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4643438"/>
            <a:ext cx="18065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071563" y="857250"/>
            <a:ext cx="71040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Физкультурой заниматься- надо в форму одеваться!</a:t>
            </a:r>
          </a:p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А в одежде повседневной, заниматься даже вредно.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6" name="Рисунок 5" descr="S63040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785938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428750" y="714375"/>
            <a:ext cx="59674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Чтобы ножки закалять, </a:t>
            </a:r>
          </a:p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                                    нужно детям обувь снять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2214563"/>
            <a:ext cx="5734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285875" y="928688"/>
            <a:ext cx="7216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Воспитателя слушай внимательно</a:t>
            </a:r>
          </a:p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                                              и всё получится обязательно!</a:t>
            </a:r>
          </a:p>
        </p:txBody>
      </p:sp>
      <p:pic>
        <p:nvPicPr>
          <p:cNvPr id="6" name="Рисунок 5" descr="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2286000"/>
            <a:ext cx="5000625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214438" y="714375"/>
            <a:ext cx="75993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Если будете озорничать- можно что-нибудь сломать:</a:t>
            </a:r>
          </a:p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Можно ногу повредить или лоб себе разбить!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286000"/>
            <a:ext cx="2452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4429125"/>
            <a:ext cx="23717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714375" y="714375"/>
            <a:ext cx="86439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На лесенке, шесте, канате будьте очень вы внимательны!</a:t>
            </a:r>
          </a:p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Ждите взрослого для  страховки, даже если вы очень ловки!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9459" name="Рисунок 3" descr="johnny_doing_pul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2143125"/>
            <a:ext cx="471487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428750" y="500063"/>
            <a:ext cx="6072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      В движении  друг другу не мешайте,</a:t>
            </a:r>
          </a:p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                 Если нужно- помогайте!</a:t>
            </a:r>
          </a:p>
        </p:txBody>
      </p:sp>
      <p:pic>
        <p:nvPicPr>
          <p:cNvPr id="4" name="Рисунок 3" descr="S63040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660525"/>
            <a:ext cx="6357938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285875" y="357188"/>
            <a:ext cx="71056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   В мяч аккуратно играйте и окон не разбивайте!</a:t>
            </a:r>
          </a:p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   Вы с мячом туда идите, где решётки разглядите!</a:t>
            </a:r>
          </a:p>
        </p:txBody>
      </p:sp>
      <p:pic>
        <p:nvPicPr>
          <p:cNvPr id="21507" name="Рисунок 3" descr="S630403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500188"/>
            <a:ext cx="5929312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 descr="pelot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13" y="4348163"/>
            <a:ext cx="12858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 descr="36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4357688"/>
            <a:ext cx="17859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7" descr="sporta-129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5873750"/>
            <a:ext cx="10001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212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25</cp:revision>
  <dcterms:created xsi:type="dcterms:W3CDTF">2012-04-19T16:07:59Z</dcterms:created>
  <dcterms:modified xsi:type="dcterms:W3CDTF">2017-02-13T07:31:44Z</dcterms:modified>
</cp:coreProperties>
</file>