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74" r:id="rId3"/>
    <p:sldId id="273" r:id="rId4"/>
    <p:sldId id="282" r:id="rId5"/>
    <p:sldId id="275" r:id="rId6"/>
    <p:sldId id="271" r:id="rId7"/>
    <p:sldId id="28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 varScale="1">
        <p:scale>
          <a:sx n="110" d="100"/>
          <a:sy n="110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img_url=http://img1.liveinternet.ru/images/attach/c/4/79/665/79665321_414.jpg&amp;uinfo=sw-1349-sh-623-fw-0-fh-448-pd-1&amp;text=%D0%BA%D0%B0%D1%80%D1%82%D0%B8%D0%BD%D0%BA%D0%B0%20%D1%83%D0%BA%D1%80%D0%BE%D0%BF&amp;noreask=1&amp;pos=29&amp;lr=4&amp;rpt=simage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images.yandex.ru/yandsearch?source=wiz&amp;img_url=http://www.clker.com/cliparts/3/2/6/9/11971152651998053300Chrisdesign_tomato.svg.thumb.png&amp;uinfo=sw-1349-sh-623-fw-0-fh-448-pd-1&amp;text=%D0%BA%D0%B0%D1%80%D1%82%D0%B8%D0%BD%D0%BA%D0%B0%20%D0%BF%D0%BE%D0%BC%D0%B8%D0%B4%D0%BE%D1%80&amp;noreask=1&amp;pos=29&amp;lr=4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img_url=http://img-fotki.yandex.ru/get/4405/goroshcko-tatjana.3f/0_56a46_89a85815_S.jpg&amp;uinfo=sw-1349-sh-623-fw-1124-fh-448-pd-1&amp;p=3&amp;text=%D0%BA%D0%B0%D1%80%D1%82%D0%B8%D0%BD%D0%BA%D0%B0%20%D0%B1%D0%B0%D0%BA%D0%BB%D0%B0%D0%B6%D0%B0%D0%BD&amp;noreask=1&amp;pos=113&amp;rpt=simage&amp;lr=4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images.yandex.ru/yandsearch?text=%D0%BA%D0%B0%D1%80%D1%82%D0%B8%D0%BD%D0%BA%D0%B8%20%D0%BE%D0%B2%D0%BE%D1%89%D0%B8%20%D0%BE%D0%B3%D1%83%D1%80%D0%B5%D1%86&amp;img_url=http://images.gastronom.ru/site_images/00000030/00015319.jpg&amp;pos=2&amp;uinfo=sw-1349-sh-623-fw-1124-fh-448-pd-1&amp;rpt=simage" TargetMode="External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42852"/>
            <a:ext cx="7772400" cy="1199704"/>
          </a:xfrm>
        </p:spPr>
        <p:txBody>
          <a:bodyPr>
            <a:normAutofit/>
          </a:bodyPr>
          <a:lstStyle/>
          <a:p>
            <a:pPr marR="0"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9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детский сад</a:t>
            </a:r>
            <a:endParaRPr lang="ru-RU" sz="19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R="0"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9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комбинированного вида № 461</a:t>
            </a:r>
            <a:endParaRPr lang="ru-RU" dirty="0"/>
          </a:p>
        </p:txBody>
      </p:sp>
      <p:pic>
        <p:nvPicPr>
          <p:cNvPr id="4" name="Picture 4" descr="C:\Documents and Settings\Пользователь\Рабочий стол\картинный материал лексика\овощи\PicsDesktop.net_1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785926"/>
            <a:ext cx="3071834" cy="25842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9058" y="2428868"/>
            <a:ext cx="2127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 Овощи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3143272" cy="238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285728"/>
            <a:ext cx="304802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86116" y="2786058"/>
            <a:ext cx="4714908" cy="377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3357562"/>
            <a:ext cx="2500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Где растут</a:t>
            </a:r>
          </a:p>
          <a:p>
            <a:endParaRPr lang="ru-RU" sz="3200" b="1" dirty="0" smtClean="0">
              <a:solidFill>
                <a:srgbClr val="003300"/>
              </a:solidFill>
            </a:endParaRPr>
          </a:p>
          <a:p>
            <a:r>
              <a:rPr lang="ru-RU" sz="3200" b="1" dirty="0" smtClean="0">
                <a:solidFill>
                  <a:srgbClr val="003300"/>
                </a:solidFill>
              </a:rPr>
              <a:t> овощи ?</a:t>
            </a:r>
            <a:endParaRPr lang="ru-RU" sz="32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1928802"/>
            <a:ext cx="391722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3500462" cy="261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00232" y="5429264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         </a:t>
            </a:r>
            <a:r>
              <a:rPr lang="ru-RU" sz="3200" b="1" dirty="0" smtClean="0">
                <a:solidFill>
                  <a:srgbClr val="003300"/>
                </a:solidFill>
              </a:rPr>
              <a:t>ОВОЩЕВОД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642918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</a:t>
            </a:r>
            <a:r>
              <a:rPr lang="ru-RU" sz="3200" b="1" dirty="0" smtClean="0">
                <a:solidFill>
                  <a:srgbClr val="003300"/>
                </a:solidFill>
              </a:rPr>
              <a:t>Кто  выращивает овощи?</a:t>
            </a:r>
            <a:endParaRPr lang="ru-RU" sz="32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980729"/>
            <a:ext cx="8003232" cy="47525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rgbClr val="00B050"/>
                </a:solidFill>
                <a:effectLst/>
              </a:rPr>
              <a:t>Как растут овощи</a:t>
            </a:r>
            <a:endParaRPr lang="ru-RU" sz="3200" b="0" dirty="0">
              <a:solidFill>
                <a:srgbClr val="00B050"/>
              </a:solidFill>
              <a:effectLst/>
            </a:endParaRPr>
          </a:p>
        </p:txBody>
      </p:sp>
      <p:pic>
        <p:nvPicPr>
          <p:cNvPr id="36866" name="Picture 2" descr="http://ppt4web.ru/images/581/19650/64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35292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</a:t>
            </a:r>
            <a:r>
              <a:rPr lang="ru-RU" sz="3200" b="1" dirty="0" smtClean="0">
                <a:solidFill>
                  <a:srgbClr val="003300"/>
                </a:solidFill>
              </a:rPr>
              <a:t>Как можно использовать овощи?</a:t>
            </a:r>
            <a:endParaRPr lang="ru-RU" sz="3200" b="1" dirty="0">
              <a:solidFill>
                <a:srgbClr val="0033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2786075" cy="185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Documents and Settings\Пользователь\Рабочий стол\85669326_3646178_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928934"/>
            <a:ext cx="2643205" cy="3425408"/>
          </a:xfrm>
          <a:prstGeom prst="rect">
            <a:avLst/>
          </a:prstGeom>
          <a:noFill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571612"/>
            <a:ext cx="2500330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00438"/>
            <a:ext cx="2881326" cy="216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Documents and Settings\Пользователь\Рабочий стол\06cdc56c725a3fde0819b4b9b1086c83_2569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28992" y="4071942"/>
            <a:ext cx="2811596" cy="2071702"/>
          </a:xfrm>
          <a:prstGeom prst="rect">
            <a:avLst/>
          </a:prstGeom>
          <a:noFill/>
        </p:spPr>
      </p:pic>
      <p:pic>
        <p:nvPicPr>
          <p:cNvPr id="13314" name="Picture 2" descr="http://photo.studclub.poltava.ua/upload/869/1516/tmb_big/30112011155514_86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43636" y="928670"/>
            <a:ext cx="238126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428604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ИГРА «4-й ЛИШНИЙ»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643314"/>
            <a:ext cx="2357454" cy="223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786190"/>
            <a:ext cx="2077197" cy="18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Documents and Settings\Пользователь\Рабочий стол\4794c6ded238d870046cdfa31a8bca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56" y="3500438"/>
            <a:ext cx="2714644" cy="200026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6865">
            <a:off x="4202509" y="3572534"/>
            <a:ext cx="2348789" cy="195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65868491_0_c9fb_ed3c67ad_XL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283248" y="1142984"/>
            <a:ext cx="255482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6865">
            <a:off x="2845188" y="1215080"/>
            <a:ext cx="2348789" cy="195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25e6b624d17417b0b46abe9e1e97cec9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6715140" y="1428736"/>
            <a:ext cx="242886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1571612"/>
            <a:ext cx="1428754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Ор – </a:t>
            </a:r>
            <a:r>
              <a:rPr lang="ru-RU" sz="2800" dirty="0" err="1" smtClean="0"/>
              <a:t>ор</a:t>
            </a:r>
            <a:r>
              <a:rPr lang="ru-RU" sz="2800" dirty="0" smtClean="0"/>
              <a:t>- </a:t>
            </a:r>
            <a:r>
              <a:rPr lang="ru-RU" sz="2800" dirty="0" err="1" smtClean="0"/>
              <a:t>ор</a:t>
            </a:r>
            <a:r>
              <a:rPr lang="ru-RU" sz="2800" dirty="0" smtClean="0"/>
              <a:t>, на грядке красный…</a:t>
            </a:r>
          </a:p>
          <a:p>
            <a:endParaRPr lang="ru-RU" sz="2800" dirty="0" smtClean="0"/>
          </a:p>
          <a:p>
            <a:pPr>
              <a:buNone/>
            </a:pPr>
            <a:r>
              <a:rPr lang="ru-RU" sz="2800" dirty="0" err="1" smtClean="0"/>
              <a:t>Ец</a:t>
            </a:r>
            <a:r>
              <a:rPr lang="ru-RU" sz="2800" dirty="0" smtClean="0"/>
              <a:t>- </a:t>
            </a:r>
            <a:r>
              <a:rPr lang="ru-RU" sz="2800" dirty="0" err="1" smtClean="0"/>
              <a:t>ец</a:t>
            </a:r>
            <a:r>
              <a:rPr lang="ru-RU" sz="2800" dirty="0" smtClean="0"/>
              <a:t>- </a:t>
            </a:r>
            <a:r>
              <a:rPr lang="ru-RU" sz="2800" dirty="0" err="1" smtClean="0"/>
              <a:t>ец</a:t>
            </a:r>
            <a:r>
              <a:rPr lang="ru-RU" sz="2800" dirty="0" smtClean="0"/>
              <a:t>, съели вкусный…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err="1" smtClean="0"/>
              <a:t>Жан-жан-жан</a:t>
            </a:r>
            <a:r>
              <a:rPr lang="ru-RU" sz="2800" dirty="0" smtClean="0"/>
              <a:t>, мы сорвали…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Оп – </a:t>
            </a:r>
            <a:r>
              <a:rPr lang="ru-RU" sz="2800" dirty="0" err="1" smtClean="0"/>
              <a:t>оп</a:t>
            </a:r>
            <a:r>
              <a:rPr lang="ru-RU" sz="2800" dirty="0" smtClean="0"/>
              <a:t> – </a:t>
            </a:r>
            <a:r>
              <a:rPr lang="ru-RU" sz="2800" dirty="0" err="1" smtClean="0"/>
              <a:t>оп</a:t>
            </a:r>
            <a:r>
              <a:rPr lang="ru-RU" sz="2800" dirty="0" smtClean="0"/>
              <a:t>, под зонтом сидит…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effectLst/>
              </a:rPr>
              <a:t>Игра «Подскажи словечко»</a:t>
            </a:r>
            <a:endParaRPr lang="ru-RU" sz="3200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Picture 2" descr="http://im2-tub-ru.yandex.net/i?id=56709782-2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44824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6-tub-ru.yandex.net/i?id=56638881-7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2636912"/>
            <a:ext cx="135731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m0-tub-ru.yandex.net/i?id=346941085-6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3068960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im5-tub-ru.yandex.net/i?id=88950755-48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4365104"/>
            <a:ext cx="923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76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Как растут овощи</vt:lpstr>
      <vt:lpstr>Презентация PowerPoint</vt:lpstr>
      <vt:lpstr>Презентация PowerPoint</vt:lpstr>
      <vt:lpstr>Игра «Подскажи словечко»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Панель 42</cp:lastModifiedBy>
  <cp:revision>73</cp:revision>
  <dcterms:modified xsi:type="dcterms:W3CDTF">2017-10-23T05:02:17Z</dcterms:modified>
</cp:coreProperties>
</file>