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0" r:id="rId2"/>
    <p:sldId id="274" r:id="rId3"/>
    <p:sldId id="273" r:id="rId4"/>
    <p:sldId id="282" r:id="rId5"/>
    <p:sldId id="275" r:id="rId6"/>
    <p:sldId id="271" r:id="rId7"/>
    <p:sldId id="28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60"/>
  </p:normalViewPr>
  <p:slideViewPr>
    <p:cSldViewPr>
      <p:cViewPr varScale="1">
        <p:scale>
          <a:sx n="110" d="100"/>
          <a:sy n="110" d="100"/>
        </p:scale>
        <p:origin x="166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source=wiz&amp;img_url=http://img1.liveinternet.ru/images/attach/c/4/79/665/79665321_414.jpg&amp;uinfo=sw-1349-sh-623-fw-0-fh-448-pd-1&amp;text=%D0%BA%D0%B0%D1%80%D1%82%D0%B8%D0%BD%D0%BA%D0%B0%20%D1%83%D0%BA%D1%80%D0%BE%D0%BF&amp;noreask=1&amp;pos=29&amp;lr=4&amp;rpt=simage" TargetMode="External"/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2" Type="http://schemas.openxmlformats.org/officeDocument/2006/relationships/hyperlink" Target="http://images.yandex.ru/yandsearch?source=wiz&amp;img_url=http://www.clker.com/cliparts/3/2/6/9/11971152651998053300Chrisdesign_tomato.svg.thumb.png&amp;uinfo=sw-1349-sh-623-fw-0-fh-448-pd-1&amp;text=%D0%BA%D0%B0%D1%80%D1%82%D0%B8%D0%BD%D0%BA%D0%B0%20%D0%BF%D0%BE%D0%BC%D0%B8%D0%B4%D0%BE%D1%80&amp;noreask=1&amp;pos=29&amp;lr=4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source=wiz&amp;img_url=http://img-fotki.yandex.ru/get/4405/goroshcko-tatjana.3f/0_56a46_89a85815_S.jpg&amp;uinfo=sw-1349-sh-623-fw-1124-fh-448-pd-1&amp;p=3&amp;text=%D0%BA%D0%B0%D1%80%D1%82%D0%B8%D0%BD%D0%BA%D0%B0%20%D0%B1%D0%B0%D0%BA%D0%BB%D0%B0%D0%B6%D0%B0%D0%BD&amp;noreask=1&amp;pos=113&amp;rpt=simage&amp;lr=4" TargetMode="External"/><Relationship Id="rId5" Type="http://schemas.openxmlformats.org/officeDocument/2006/relationships/image" Target="../media/image23.jpeg"/><Relationship Id="rId4" Type="http://schemas.openxmlformats.org/officeDocument/2006/relationships/hyperlink" Target="http://images.yandex.ru/yandsearch?text=%D0%BA%D0%B0%D1%80%D1%82%D0%B8%D0%BD%D0%BA%D0%B8%20%D0%BE%D0%B2%D0%BE%D1%89%D0%B8%20%D0%BE%D0%B3%D1%83%D1%80%D0%B5%D1%86&amp;img_url=http://images.gastronom.ru/site_images/00000030/00015319.jpg&amp;pos=2&amp;uinfo=sw-1349-sh-623-fw-1124-fh-448-pd-1&amp;rpt=simage" TargetMode="External"/><Relationship Id="rId9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142852"/>
            <a:ext cx="7772400" cy="1199704"/>
          </a:xfrm>
        </p:spPr>
        <p:txBody>
          <a:bodyPr>
            <a:normAutofit/>
          </a:bodyPr>
          <a:lstStyle/>
          <a:p>
            <a:pPr marR="0" lvl="0" algn="ctr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19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 детский сад</a:t>
            </a:r>
            <a:endParaRPr lang="ru-RU" sz="19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</a:endParaRPr>
          </a:p>
          <a:p>
            <a:pPr marR="0"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19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комбинированного вида № 461</a:t>
            </a:r>
            <a:endParaRPr lang="ru-RU" dirty="0"/>
          </a:p>
        </p:txBody>
      </p:sp>
      <p:pic>
        <p:nvPicPr>
          <p:cNvPr id="4" name="Picture 4" descr="C:\Documents and Settings\Пользователь\Рабочий стол\картинный материал лексика\овощи\PicsDesktop.net_17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1785926"/>
            <a:ext cx="3071834" cy="25842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929058" y="2428868"/>
            <a:ext cx="21275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Тема:  Овощи</a:t>
            </a:r>
            <a:endParaRPr lang="ru-RU" sz="2400" dirty="0" smtClean="0">
              <a:solidFill>
                <a:schemeClr val="bg2">
                  <a:lumMod val="25000"/>
                </a:schemeClr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290"/>
            <a:ext cx="3143272" cy="2384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6314" y="285728"/>
            <a:ext cx="3048021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86116" y="2786058"/>
            <a:ext cx="4714908" cy="377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14282" y="3357562"/>
            <a:ext cx="25003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</a:rPr>
              <a:t>Где растут</a:t>
            </a:r>
          </a:p>
          <a:p>
            <a:endParaRPr lang="ru-RU" sz="3200" b="1" dirty="0" smtClean="0">
              <a:solidFill>
                <a:srgbClr val="003300"/>
              </a:solidFill>
            </a:endParaRPr>
          </a:p>
          <a:p>
            <a:r>
              <a:rPr lang="ru-RU" sz="3200" b="1" dirty="0" smtClean="0">
                <a:solidFill>
                  <a:srgbClr val="003300"/>
                </a:solidFill>
              </a:rPr>
              <a:t> овощи ?</a:t>
            </a:r>
            <a:endParaRPr lang="ru-RU" sz="3200" b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929190" y="1928802"/>
            <a:ext cx="3917223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928802"/>
            <a:ext cx="3500462" cy="2617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000232" y="5429264"/>
            <a:ext cx="6000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         </a:t>
            </a:r>
            <a:r>
              <a:rPr lang="ru-RU" sz="3200" b="1" dirty="0" smtClean="0">
                <a:solidFill>
                  <a:srgbClr val="003300"/>
                </a:solidFill>
              </a:rPr>
              <a:t>ОВОЩЕВОД</a:t>
            </a:r>
            <a:endParaRPr lang="ru-RU" sz="3200" b="1" dirty="0">
              <a:solidFill>
                <a:srgbClr val="0033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642918"/>
            <a:ext cx="8358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        </a:t>
            </a:r>
            <a:r>
              <a:rPr lang="ru-RU" sz="3200" b="1" dirty="0" smtClean="0">
                <a:solidFill>
                  <a:srgbClr val="003300"/>
                </a:solidFill>
              </a:rPr>
              <a:t>Кто  выращивает овощи?</a:t>
            </a:r>
            <a:endParaRPr lang="ru-RU" sz="3200" b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83568" y="980729"/>
            <a:ext cx="8003232" cy="475252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ru-RU" sz="3200" b="0" dirty="0" smtClean="0">
                <a:solidFill>
                  <a:srgbClr val="00B050"/>
                </a:solidFill>
                <a:effectLst/>
              </a:rPr>
              <a:t>Как растут овощи</a:t>
            </a:r>
            <a:endParaRPr lang="ru-RU" sz="3200" b="0" dirty="0">
              <a:solidFill>
                <a:srgbClr val="00B050"/>
              </a:solidFill>
              <a:effectLst/>
            </a:endParaRPr>
          </a:p>
        </p:txBody>
      </p:sp>
      <p:pic>
        <p:nvPicPr>
          <p:cNvPr id="36866" name="Picture 2" descr="http://ppt4web.ru/images/581/19650/640/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764704"/>
            <a:ext cx="8352928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85728"/>
            <a:ext cx="7429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  </a:t>
            </a:r>
            <a:r>
              <a:rPr lang="ru-RU" sz="3200" b="1" dirty="0" smtClean="0">
                <a:solidFill>
                  <a:srgbClr val="003300"/>
                </a:solidFill>
              </a:rPr>
              <a:t>Как можно использовать овощи?</a:t>
            </a:r>
            <a:endParaRPr lang="ru-RU" sz="3200" b="1" dirty="0">
              <a:solidFill>
                <a:srgbClr val="003300"/>
              </a:solidFill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00108"/>
            <a:ext cx="2786075" cy="185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C:\Documents and Settings\Пользователь\Рабочий стол\85669326_3646178_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2928934"/>
            <a:ext cx="2643205" cy="3425408"/>
          </a:xfrm>
          <a:prstGeom prst="rect">
            <a:avLst/>
          </a:prstGeom>
          <a:noFill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1571612"/>
            <a:ext cx="2500330" cy="1875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500438"/>
            <a:ext cx="2881326" cy="2160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 descr="C:\Documents and Settings\Пользователь\Рабочий стол\06cdc56c725a3fde0819b4b9b1086c83_25693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428992" y="4071942"/>
            <a:ext cx="2811596" cy="2071702"/>
          </a:xfrm>
          <a:prstGeom prst="rect">
            <a:avLst/>
          </a:prstGeom>
          <a:noFill/>
        </p:spPr>
      </p:pic>
      <p:pic>
        <p:nvPicPr>
          <p:cNvPr id="13314" name="Picture 2" descr="http://photo.studclub.poltava.ua/upload/869/1516/tmb_big/30112011155514_869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143636" y="928670"/>
            <a:ext cx="2381264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5984" y="428604"/>
            <a:ext cx="5715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ИГРА «4-й ЛИШНИЙ»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643314"/>
            <a:ext cx="2357454" cy="2238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3786190"/>
            <a:ext cx="2077197" cy="180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Documents and Settings\Пользователь\Рабочий стол\4794c6ded238d870046cdfa31a8bcac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56" y="3500438"/>
            <a:ext cx="2714644" cy="2000264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216865">
            <a:off x="4202509" y="3572534"/>
            <a:ext cx="2348789" cy="195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65868491_0_c9fb_ed3c67ad_XL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283248" y="1142984"/>
            <a:ext cx="2554822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216865">
            <a:off x="2845188" y="1215080"/>
            <a:ext cx="2348789" cy="195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 descr="25e6b624d17417b0b46abe9e1e97cec9.jpg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6715140" y="1428736"/>
            <a:ext cx="2428860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86380" y="1571612"/>
            <a:ext cx="1428754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Ор – </a:t>
            </a:r>
            <a:r>
              <a:rPr lang="ru-RU" sz="2800" dirty="0" err="1" smtClean="0"/>
              <a:t>ор</a:t>
            </a:r>
            <a:r>
              <a:rPr lang="ru-RU" sz="2800" dirty="0" smtClean="0"/>
              <a:t>- </a:t>
            </a:r>
            <a:r>
              <a:rPr lang="ru-RU" sz="2800" dirty="0" err="1" smtClean="0"/>
              <a:t>ор</a:t>
            </a:r>
            <a:r>
              <a:rPr lang="ru-RU" sz="2800" dirty="0" smtClean="0"/>
              <a:t>, на грядке красный…</a:t>
            </a:r>
          </a:p>
          <a:p>
            <a:endParaRPr lang="ru-RU" sz="2800" dirty="0" smtClean="0"/>
          </a:p>
          <a:p>
            <a:pPr>
              <a:buNone/>
            </a:pPr>
            <a:r>
              <a:rPr lang="ru-RU" sz="2800" dirty="0" err="1" smtClean="0"/>
              <a:t>Ец</a:t>
            </a:r>
            <a:r>
              <a:rPr lang="ru-RU" sz="2800" dirty="0" smtClean="0"/>
              <a:t>- </a:t>
            </a:r>
            <a:r>
              <a:rPr lang="ru-RU" sz="2800" dirty="0" err="1" smtClean="0"/>
              <a:t>ец</a:t>
            </a:r>
            <a:r>
              <a:rPr lang="ru-RU" sz="2800" dirty="0" smtClean="0"/>
              <a:t>- </a:t>
            </a:r>
            <a:r>
              <a:rPr lang="ru-RU" sz="2800" dirty="0" err="1" smtClean="0"/>
              <a:t>ец</a:t>
            </a:r>
            <a:r>
              <a:rPr lang="ru-RU" sz="2800" dirty="0" smtClean="0"/>
              <a:t>, съели вкусный…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err="1" smtClean="0"/>
              <a:t>Жан-жан-жан</a:t>
            </a:r>
            <a:r>
              <a:rPr lang="ru-RU" sz="2800" dirty="0" smtClean="0"/>
              <a:t>, мы сорвали…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Оп – </a:t>
            </a:r>
            <a:r>
              <a:rPr lang="ru-RU" sz="2800" dirty="0" err="1" smtClean="0"/>
              <a:t>оп</a:t>
            </a:r>
            <a:r>
              <a:rPr lang="ru-RU" sz="2800" dirty="0" smtClean="0"/>
              <a:t> – </a:t>
            </a:r>
            <a:r>
              <a:rPr lang="ru-RU" sz="2800" dirty="0" err="1" smtClean="0"/>
              <a:t>оп</a:t>
            </a:r>
            <a:r>
              <a:rPr lang="ru-RU" sz="2800" dirty="0" smtClean="0"/>
              <a:t>, под зонтом сидит…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effectLst/>
              </a:rPr>
              <a:t>Игра «Подскажи словечко»</a:t>
            </a:r>
            <a:endParaRPr lang="ru-RU" sz="3200" dirty="0">
              <a:solidFill>
                <a:srgbClr val="0070C0"/>
              </a:solidFill>
              <a:effectLst/>
            </a:endParaRPr>
          </a:p>
        </p:txBody>
      </p:sp>
      <p:pic>
        <p:nvPicPr>
          <p:cNvPr id="4" name="Picture 2" descr="http://im2-tub-ru.yandex.net/i?id=56709782-20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1E1E1"/>
              </a:clrFrom>
              <a:clrTo>
                <a:srgbClr val="E1E1E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52320" y="1844824"/>
            <a:ext cx="928687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im6-tub-ru.yandex.net/i?id=56638881-70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2636912"/>
            <a:ext cx="1357313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im0-tub-ru.yandex.net/i?id=346941085-60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304" y="3068960"/>
            <a:ext cx="1428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im5-tub-ru.yandex.net/i?id=88950755-48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76256" y="4365104"/>
            <a:ext cx="9239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726</TotalTime>
  <Words>76</Words>
  <Application>Microsoft Office PowerPoint</Application>
  <PresentationFormat>Экран (4:3)</PresentationFormat>
  <Paragraphs>20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Lucida Sans Unicode</vt:lpstr>
      <vt:lpstr>Times New Roman</vt:lpstr>
      <vt:lpstr>Verdana</vt:lpstr>
      <vt:lpstr>Wingdings 2</vt:lpstr>
      <vt:lpstr>Wingdings 3</vt:lpstr>
      <vt:lpstr>Открытая</vt:lpstr>
      <vt:lpstr>Презентация PowerPoint</vt:lpstr>
      <vt:lpstr>Презентация PowerPoint</vt:lpstr>
      <vt:lpstr>Презентация PowerPoint</vt:lpstr>
      <vt:lpstr>Как растут овощи</vt:lpstr>
      <vt:lpstr>Презентация PowerPoint</vt:lpstr>
      <vt:lpstr>Презентация PowerPoint</vt:lpstr>
      <vt:lpstr>Игра «Подскажи словечко»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Панель 42</cp:lastModifiedBy>
  <cp:revision>73</cp:revision>
  <dcterms:modified xsi:type="dcterms:W3CDTF">2017-10-23T05:02:17Z</dcterms:modified>
</cp:coreProperties>
</file>