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85" r:id="rId5"/>
    <p:sldId id="286" r:id="rId6"/>
    <p:sldId id="287" r:id="rId7"/>
    <p:sldId id="270" r:id="rId8"/>
    <p:sldId id="288" r:id="rId9"/>
    <p:sldId id="28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849" autoAdjust="0"/>
  </p:normalViewPr>
  <p:slideViewPr>
    <p:cSldViewPr>
      <p:cViewPr varScale="1">
        <p:scale>
          <a:sx n="71" d="100"/>
          <a:sy n="71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7D06-6093-49EE-BDE6-2EB05475E371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E8A0-95B6-4753-8AEB-8370AE6C2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636E-72AA-4E10-8BCE-116A361BB4E9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7B0B7-40CC-4BBC-A668-08B93F1A8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91DE-F404-4049-B2A7-AA5512666BF4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A433-2C5B-4F4C-8DB5-9C095DD39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AEC9-FB60-4462-91C9-F540582934AD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BA0ED-F037-414F-8A13-BFB99B2AC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B312-573B-4313-92A6-4434CD5A3543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0BCFE-45B9-4226-AE7F-610AEF96B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92EF8-C5CE-4A70-959A-6B19C38C7522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A896-9EBD-45F6-B0CA-0D5FA3C86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C9883-2584-4208-99C6-62AB081D5B2D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E335-9834-42F0-B222-8B5539F89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2B5B-A32E-425C-B441-C1B6237CDA21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2CE9-712D-48B9-9FFB-32E78E3D5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CC3-8803-4FAC-BD22-747D17F2D5F9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D734B-5FCD-4F8E-8D97-89FCC4C5C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260A-343B-4699-B934-2F7216EA0BEA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E16C-DE2E-4B2F-8A5C-51D2CC908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83E8-F6C2-43F9-A5ED-73669C13D762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C9F9-F812-4C6E-B73B-A87081984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5A4BE1-11C9-44BD-B367-DA3C79EC3F12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C589FF-12FC-4560-9EB6-AA9CDF0B3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17375E"/>
                </a:solidFill>
                <a:latin typeface="Arial" charset="0"/>
              </a:rPr>
              <a:t>Мастер-класс </a:t>
            </a:r>
            <a:r>
              <a:rPr lang="ru-RU" sz="3200" b="1" dirty="0" smtClean="0">
                <a:solidFill>
                  <a:srgbClr val="17375E"/>
                </a:solidFill>
                <a:latin typeface="Arial" charset="0"/>
              </a:rPr>
              <a:t/>
            </a:r>
            <a:br>
              <a:rPr lang="ru-RU" sz="3200" b="1" dirty="0" smtClean="0">
                <a:solidFill>
                  <a:srgbClr val="17375E"/>
                </a:solidFill>
                <a:latin typeface="Arial" charset="0"/>
              </a:rPr>
            </a:br>
            <a:r>
              <a:rPr lang="ru-RU" sz="3200" b="1" dirty="0" smtClean="0">
                <a:solidFill>
                  <a:srgbClr val="17375E"/>
                </a:solidFill>
                <a:latin typeface="Arial" charset="0"/>
              </a:rPr>
              <a:t>«</a:t>
            </a:r>
            <a:r>
              <a:rPr lang="ru-RU" sz="3200" b="1" dirty="0" smtClean="0">
                <a:solidFill>
                  <a:srgbClr val="17375E"/>
                </a:solidFill>
                <a:latin typeface="Arial" charset="0"/>
              </a:rPr>
              <a:t>Игры, которые лечат»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77838" y="115888"/>
            <a:ext cx="8229600" cy="936625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Технологии здоровьесбережения</a:t>
            </a:r>
          </a:p>
        </p:txBody>
      </p:sp>
      <p:pic>
        <p:nvPicPr>
          <p:cNvPr id="20482" name="Picture 2" descr="C:\Users\Admin\Desktop\игровой стретчинг и ритмопластика\IMG_20140408_10395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83661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Admin\Desktop\игровой стретчинг и ритмопластика\IMG_20140408_104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83661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Admin\Desktop\игровой стретчинг и ритмопластика\S8302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7963" y="3675063"/>
            <a:ext cx="39592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Технологии здоровьесбережения:</a:t>
            </a:r>
          </a:p>
        </p:txBody>
      </p:sp>
      <p:pic>
        <p:nvPicPr>
          <p:cNvPr id="21506" name="Picture 2" descr="C:\Users\Admin\Desktop\релакс\DSC01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37687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Admin\Desktop\релакс\IMG_20140408_100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765175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C:\Users\Артём\Desktop\IMG_1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908425"/>
            <a:ext cx="396081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Артём\Desktop\IMG_11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933825"/>
            <a:ext cx="39243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Технологии здоровьесбережения:</a:t>
            </a:r>
          </a:p>
        </p:txBody>
      </p:sp>
      <p:pic>
        <p:nvPicPr>
          <p:cNvPr id="22530" name="Picture 2" descr="C:\Users\Артём\Desktop\IMG_1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6975"/>
            <a:ext cx="35655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Артём\Desktop\IMG_1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196975"/>
            <a:ext cx="35639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Артём\Desktop\дышим\DSC08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878263"/>
            <a:ext cx="352901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Артём\Desktop\IMG_20140408_104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9988" y="3860800"/>
            <a:ext cx="3552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Технологии здоровьесбережения:</a:t>
            </a:r>
          </a:p>
        </p:txBody>
      </p:sp>
      <p:pic>
        <p:nvPicPr>
          <p:cNvPr id="23554" name="Picture 2" descr="C:\Users\Артём\Desktop\IMG_1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68413"/>
            <a:ext cx="36718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Артём\Desktop\IMG_1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268413"/>
            <a:ext cx="36718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Артём\Desktop\IMG_4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29075"/>
            <a:ext cx="3744912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Users\Артём\Desktop\DSC039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878263"/>
            <a:ext cx="352901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Технологии здоровьесбережения:</a:t>
            </a:r>
          </a:p>
        </p:txBody>
      </p:sp>
      <p:pic>
        <p:nvPicPr>
          <p:cNvPr id="24578" name="Picture 2" descr="C:\Users\Артём\Desktop\игры с песком\IMG_7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381635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C:\Users\Артём\Desktop\игры с песком\IMG_20140408_104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268413"/>
            <a:ext cx="33369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C:\Users\Артём\Desktop\игры с крупами\DSC08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995738"/>
            <a:ext cx="38163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Comic Sans MS" pitchFamily="66" charset="0"/>
              </a:rPr>
              <a:t>Проект: «Мячи разные бывают» (2012 – 2013 гг.)</a:t>
            </a:r>
          </a:p>
        </p:txBody>
      </p:sp>
      <p:pic>
        <p:nvPicPr>
          <p:cNvPr id="27650" name="Picture 2" descr="D:\Users\Admin\Desktop\ТАНЯ\EM8T0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73238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Comic Sans MS" pitchFamily="66" charset="0"/>
              </a:rPr>
              <a:t>Мастер-класс для педагогов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2770" name="Picture 2" descr="C:\Users\Артём\Desktop\IMG_1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908050"/>
            <a:ext cx="302418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Артём\Desktop\IMG_1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9506188" y="17686338"/>
            <a:ext cx="10169525" cy="678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4" descr="IMG_122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860800"/>
            <a:ext cx="4105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 descr="IMG_123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981075"/>
            <a:ext cx="4140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48244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!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36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Мастер-класс  «Игры, которые лечат»</vt:lpstr>
      <vt:lpstr>Технологии здоровьесбережения</vt:lpstr>
      <vt:lpstr>Технологии здоровьесбережения:</vt:lpstr>
      <vt:lpstr>Технологии здоровьесбережения:</vt:lpstr>
      <vt:lpstr>Технологии здоровьесбережения:</vt:lpstr>
      <vt:lpstr>Технологии здоровьесбережения:</vt:lpstr>
      <vt:lpstr>Проект: «Мячи разные бывают» (2012 – 2013 гг.)</vt:lpstr>
      <vt:lpstr>Мастер-класс для педагогов: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АТТЕСТАЦИОННОЕ ПОРТФОЛИО</dc:title>
  <dc:creator>Admin</dc:creator>
  <cp:lastModifiedBy>Пользователь</cp:lastModifiedBy>
  <cp:revision>52</cp:revision>
  <dcterms:created xsi:type="dcterms:W3CDTF">2014-11-21T05:13:47Z</dcterms:created>
  <dcterms:modified xsi:type="dcterms:W3CDTF">2017-02-15T05:10:05Z</dcterms:modified>
</cp:coreProperties>
</file>