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60" r:id="rId4"/>
    <p:sldId id="263" r:id="rId5"/>
    <p:sldId id="262" r:id="rId6"/>
    <p:sldId id="261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F0D34-7204-4BBD-A43B-F3164F4837EC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DB6D3-B301-4001-BB01-D7E7A94F55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B6D3-B301-4001-BB01-D7E7A94F559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4BBD-813A-467B-ACC0-26C9AD7E2074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CE2D-73C7-4BFC-9FFA-44884E1DD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4A66-BB7E-40FD-A50A-BE86782E59B8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7CBA-50FB-4CDC-81B0-CC60A1EF9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F7B9-CABC-4E5D-BD5D-F981B3712403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096B-5373-4C86-AD40-21CC7AB5C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00EA-3133-4AC2-A418-6D4FF8677A0E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E4C2-2512-4B9B-86F2-DC8F45CF5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01A6-BB2A-4921-8505-D00C5072A92B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EDC2-A87C-4DDE-B380-F88A1E04E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3DE2-E248-4CBF-8F20-5BA700A62821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B95F-78D3-482A-B951-446628152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ACB5-C3CA-4F28-B385-2929A7CA2D1F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A888-4817-46B5-BC13-B256F90D6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B279-586E-4EBF-AB28-56A6F16EA5A4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814D-5D38-414F-96F8-022690882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870D-305D-4F37-BA3C-5122FED05A7D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BAE9-F757-4816-8542-F693D7FF8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35F9-FD4D-4A6C-9D38-A37511FB6660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C767-56F5-4FB3-B0C0-A05EA7EBD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D9CA-DFA8-4028-82A3-44E426072515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EA20-E4DC-4C29-B4F9-9B72F4079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82AD3F-B972-4E35-AB1D-88DDBCF81E39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D002E-C28C-483B-B931-C0AF4AAA3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9"/>
          <p:cNvSpPr txBox="1">
            <a:spLocks noChangeArrowheads="1"/>
          </p:cNvSpPr>
          <p:nvPr/>
        </p:nvSpPr>
        <p:spPr bwMode="auto">
          <a:xfrm>
            <a:off x="1187450" y="476250"/>
            <a:ext cx="6958013" cy="5848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>
              <a:solidFill>
                <a:srgbClr val="0070C0"/>
              </a:solidFill>
              <a:latin typeface="Times New Roman" pitchFamily="18" charset="0"/>
              <a:ea typeface="Adobe Fan Heiti Std B"/>
              <a:cs typeface="Times New Roman" pitchFamily="18" charset="0"/>
            </a:endParaRPr>
          </a:p>
          <a:p>
            <a:pPr algn="ctr"/>
            <a:r>
              <a:rPr lang="ru-RU" sz="4400" b="1">
                <a:solidFill>
                  <a:srgbClr val="0070C0"/>
                </a:solidFill>
                <a:latin typeface="Times New Roman" pitchFamily="18" charset="0"/>
                <a:ea typeface="Adobe Fan Heiti Std B"/>
                <a:cs typeface="Times New Roman" pitchFamily="18" charset="0"/>
              </a:rPr>
              <a:t>ДЕТСКИЙ ТВОРЧЕСКИЙ ТЕАТР</a:t>
            </a:r>
          </a:p>
          <a:p>
            <a:pPr algn="ctr"/>
            <a:endParaRPr lang="ru-RU" sz="4400" b="1">
              <a:solidFill>
                <a:srgbClr val="0070C0"/>
              </a:solidFill>
              <a:latin typeface="Times New Roman" pitchFamily="18" charset="0"/>
              <a:ea typeface="Adobe Fan Heiti Std B"/>
              <a:cs typeface="Times New Roman" pitchFamily="18" charset="0"/>
            </a:endParaRPr>
          </a:p>
          <a:p>
            <a:pPr algn="ctr"/>
            <a:endParaRPr lang="ru-RU" sz="4400" b="1">
              <a:solidFill>
                <a:srgbClr val="0070C0"/>
              </a:solidFill>
              <a:latin typeface="Times New Roman" pitchFamily="18" charset="0"/>
              <a:ea typeface="Adobe Fan Heiti Std B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0070C0"/>
              </a:solidFill>
              <a:latin typeface="Times New Roman" pitchFamily="18" charset="0"/>
              <a:ea typeface="Adobe Fan Heiti Std B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0070C0"/>
              </a:solidFill>
              <a:latin typeface="Times New Roman" pitchFamily="18" charset="0"/>
              <a:ea typeface="Adobe Fan Heiti Std B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0070C0"/>
              </a:solidFill>
              <a:latin typeface="Times New Roman" pitchFamily="18" charset="0"/>
              <a:ea typeface="Adobe Fan Heiti Std B"/>
              <a:cs typeface="Times New Roman" pitchFamily="18" charset="0"/>
            </a:endParaRPr>
          </a:p>
          <a:p>
            <a:pPr algn="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Adobe Fan Heiti Std B"/>
                <a:cs typeface="Times New Roman" pitchFamily="18" charset="0"/>
              </a:rPr>
              <a:t>Орджоникидзевский район</a:t>
            </a:r>
          </a:p>
          <a:p>
            <a:pPr algn="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Adobe Fan Heiti Std B"/>
                <a:cs typeface="Times New Roman" pitchFamily="18" charset="0"/>
              </a:rPr>
              <a:t>ДОУ № 477</a:t>
            </a:r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3" cstate="print"/>
          <a:srcRect r="50217"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 cstate="print"/>
          <a:srcRect l="50217"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1198011271_2.jpg"/>
          <p:cNvPicPr>
            <a:picLocks noChangeAspect="1"/>
          </p:cNvPicPr>
          <p:nvPr/>
        </p:nvPicPr>
        <p:blipFill>
          <a:blip r:embed="rId3" cstate="print"/>
          <a:srcRect r="92223"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1198011271_2.jpg"/>
          <p:cNvPicPr>
            <a:picLocks noChangeAspect="1"/>
          </p:cNvPicPr>
          <p:nvPr/>
        </p:nvPicPr>
        <p:blipFill>
          <a:blip r:embed="rId4" cstate="print"/>
          <a:srcRect l="92223"/>
          <a:stretch>
            <a:fillRect/>
          </a:stretch>
        </p:blipFill>
        <p:spPr bwMode="auto">
          <a:xfrm>
            <a:off x="8429625" y="0"/>
            <a:ext cx="71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1198011271_2.jpg"/>
          <p:cNvPicPr>
            <a:picLocks noChangeAspect="1"/>
          </p:cNvPicPr>
          <p:nvPr/>
        </p:nvPicPr>
        <p:blipFill>
          <a:blip r:embed="rId4" cstate="print"/>
          <a:srcRect l="50217" t="91528"/>
          <a:stretch>
            <a:fillRect/>
          </a:stretch>
        </p:blipFill>
        <p:spPr bwMode="auto">
          <a:xfrm>
            <a:off x="4429125" y="6276975"/>
            <a:ext cx="4714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 descr="1198011271_2.jpg"/>
          <p:cNvPicPr>
            <a:picLocks noChangeAspect="1"/>
          </p:cNvPicPr>
          <p:nvPr/>
        </p:nvPicPr>
        <p:blipFill>
          <a:blip r:embed="rId3" cstate="print"/>
          <a:srcRect t="91528" r="50217"/>
          <a:stretch>
            <a:fillRect/>
          </a:stretch>
        </p:blipFill>
        <p:spPr bwMode="auto">
          <a:xfrm>
            <a:off x="0" y="6276975"/>
            <a:ext cx="4714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0" descr="1198011271_2.jpg"/>
          <p:cNvPicPr>
            <a:picLocks noChangeAspect="1"/>
          </p:cNvPicPr>
          <p:nvPr/>
        </p:nvPicPr>
        <p:blipFill>
          <a:blip r:embed="rId4" cstate="print"/>
          <a:srcRect l="50217" b="91806"/>
          <a:stretch>
            <a:fillRect/>
          </a:stretch>
        </p:blipFill>
        <p:spPr bwMode="auto">
          <a:xfrm>
            <a:off x="4429125" y="0"/>
            <a:ext cx="4714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1" descr="1198011271_2.jpg"/>
          <p:cNvPicPr>
            <a:picLocks noChangeAspect="1"/>
          </p:cNvPicPr>
          <p:nvPr/>
        </p:nvPicPr>
        <p:blipFill>
          <a:blip r:embed="rId3" cstate="print"/>
          <a:srcRect r="50217" b="91806"/>
          <a:stretch>
            <a:fillRect/>
          </a:stretch>
        </p:blipFill>
        <p:spPr bwMode="auto">
          <a:xfrm>
            <a:off x="0" y="0"/>
            <a:ext cx="4714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6591300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6350" y="5337175"/>
            <a:ext cx="1166810" cy="1514475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5" descr="IMG_8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748972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3" cstate="print"/>
          <a:srcRect r="50217"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 descr="1198011271_2.jpg"/>
          <p:cNvPicPr>
            <a:picLocks noChangeAspect="1"/>
          </p:cNvPicPr>
          <p:nvPr/>
        </p:nvPicPr>
        <p:blipFill>
          <a:blip r:embed="rId3" cstate="print"/>
          <a:srcRect r="92223"/>
          <a:stretch>
            <a:fillRect/>
          </a:stretch>
        </p:blipFill>
        <p:spPr bwMode="auto">
          <a:xfrm>
            <a:off x="179388" y="0"/>
            <a:ext cx="71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1198011271_2.jpg"/>
          <p:cNvPicPr>
            <a:picLocks noChangeAspect="1"/>
          </p:cNvPicPr>
          <p:nvPr/>
        </p:nvPicPr>
        <p:blipFill>
          <a:blip r:embed="rId4" cstate="print"/>
          <a:srcRect l="92223"/>
          <a:stretch>
            <a:fillRect/>
          </a:stretch>
        </p:blipFill>
        <p:spPr bwMode="auto">
          <a:xfrm>
            <a:off x="8429625" y="0"/>
            <a:ext cx="71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 descr="1198011271_2.jpg"/>
          <p:cNvPicPr>
            <a:picLocks noChangeAspect="1"/>
          </p:cNvPicPr>
          <p:nvPr/>
        </p:nvPicPr>
        <p:blipFill>
          <a:blip r:embed="rId4" cstate="print"/>
          <a:srcRect l="50217" t="91528"/>
          <a:stretch>
            <a:fillRect/>
          </a:stretch>
        </p:blipFill>
        <p:spPr bwMode="auto">
          <a:xfrm>
            <a:off x="4429125" y="6276975"/>
            <a:ext cx="4714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8" descr="1198011271_2.jpg"/>
          <p:cNvPicPr>
            <a:picLocks noChangeAspect="1"/>
          </p:cNvPicPr>
          <p:nvPr/>
        </p:nvPicPr>
        <p:blipFill>
          <a:blip r:embed="rId3" cstate="print"/>
          <a:srcRect t="91528" r="50217"/>
          <a:stretch>
            <a:fillRect/>
          </a:stretch>
        </p:blipFill>
        <p:spPr bwMode="auto">
          <a:xfrm>
            <a:off x="0" y="6276975"/>
            <a:ext cx="4714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0" descr="1198011271_2.jpg"/>
          <p:cNvPicPr>
            <a:picLocks noChangeAspect="1"/>
          </p:cNvPicPr>
          <p:nvPr/>
        </p:nvPicPr>
        <p:blipFill>
          <a:blip r:embed="rId4" cstate="print"/>
          <a:srcRect l="50217" b="91806"/>
          <a:stretch>
            <a:fillRect/>
          </a:stretch>
        </p:blipFill>
        <p:spPr bwMode="auto">
          <a:xfrm>
            <a:off x="4429125" y="0"/>
            <a:ext cx="4714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1" descr="1198011271_2.jpg"/>
          <p:cNvPicPr>
            <a:picLocks noChangeAspect="1"/>
          </p:cNvPicPr>
          <p:nvPr/>
        </p:nvPicPr>
        <p:blipFill>
          <a:blip r:embed="rId3" cstate="print"/>
          <a:srcRect r="50217" b="91806"/>
          <a:stretch>
            <a:fillRect/>
          </a:stretch>
        </p:blipFill>
        <p:spPr bwMode="auto">
          <a:xfrm>
            <a:off x="0" y="0"/>
            <a:ext cx="4714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6591300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 cstate="print"/>
          <a:srcRect l="50217"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2071670" y="6273225"/>
            <a:ext cx="4746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itchFamily="34" charset="0"/>
              </a:rPr>
              <a:t>СПАСИБО </a:t>
            </a:r>
            <a:r>
              <a:rPr lang="ru-RU" sz="3200" dirty="0">
                <a:solidFill>
                  <a:srgbClr val="FFFF00"/>
                </a:solidFill>
                <a:latin typeface="Calibri" pitchFamily="34" charset="0"/>
              </a:rPr>
              <a:t>ЗА ВНИМАНИЕ</a:t>
            </a:r>
            <a:r>
              <a:rPr lang="ru-RU" sz="3200" dirty="0" smtClean="0">
                <a:solidFill>
                  <a:srgbClr val="FFFF00"/>
                </a:solidFill>
                <a:latin typeface="Calibri" pitchFamily="34" charset="0"/>
              </a:rPr>
              <a:t>!</a:t>
            </a:r>
            <a:endParaRPr lang="ru-RU" sz="32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143000"/>
            <a:ext cx="8229600" cy="1143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Кинотеатр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«ТЕМП»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ph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9604" y="277790"/>
            <a:ext cx="4420214" cy="3357587"/>
          </a:xfrm>
          <a:ln w="19050" cap="sq" cmpd="thickThin">
            <a:solidFill>
              <a:srgbClr val="00B05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51210"/>
            <a:ext cx="5432421" cy="344614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00B050"/>
                </a:solidFill>
              </a:rPr>
              <a:t>Детский творческий театр построен  из ЛЕГО – конструктора, с использованием деревянных и пластмассовых деталей.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Дополнением к созданию сюжета для игры в театр служат наборы транспортных игрушек, различных растений, деревьев, мебель, фигуры человечков, фонтан, сделанный из бисера.</a:t>
            </a:r>
          </a:p>
        </p:txBody>
      </p:sp>
      <p:pic>
        <p:nvPicPr>
          <p:cNvPr id="4" name="Содержимое 3" descr="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6788945" cy="4525963"/>
          </a:xfrm>
          <a:ln w="228600" cap="sq" cmpd="thickThin">
            <a:solidFill>
              <a:srgbClr val="00B05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5363" name="Picture 3" descr="C:\Users\ДОУ-477_Татьяна\Desktop\фото\картинк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857375"/>
            <a:ext cx="23510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ДОУ-477_Татьян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3048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ЛЕГО - умная игра</a:t>
            </a:r>
          </a:p>
        </p:txBody>
      </p:sp>
      <p:pic>
        <p:nvPicPr>
          <p:cNvPr id="9218" name="Picture 2" descr="F:\фотки лего конкурс\IMG_88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7528" y="1600200"/>
            <a:ext cx="6788944" cy="4525963"/>
          </a:xfrm>
          <a:ln w="228600" cap="sq" cmpd="thickThin">
            <a:solidFill>
              <a:srgbClr val="92D05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rgbClr val="00B050"/>
                </a:solidFill>
              </a:rPr>
              <a:t>При помощи ЛЕГО технологии активизировать интеллектуальные способности детей старшего дошкольного возраста, создавать постройки из разных видов конструктора, соблюдая пропорции</a:t>
            </a:r>
            <a:r>
              <a:rPr lang="ru-RU" sz="200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7410" name="Содержимое 6" descr="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pic>
        <p:nvPicPr>
          <p:cNvPr id="17411" name="Содержимое 4" descr="1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1752600"/>
            <a:ext cx="6788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777" y="1600200"/>
            <a:ext cx="7203245" cy="4802163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IMG_88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404813"/>
            <a:ext cx="4859337" cy="3240087"/>
          </a:xfrm>
          <a:solidFill>
            <a:srgbClr val="000000">
              <a:shade val="95000"/>
            </a:srgbClr>
          </a:solidFill>
          <a:ln w="28575" cap="sq">
            <a:solidFill>
              <a:srgbClr val="00B05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8435" name="Содержимое 5" descr="IMG_88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3141663"/>
            <a:ext cx="4830762" cy="3219450"/>
          </a:xfrm>
          <a:ln w="19050">
            <a:solidFill>
              <a:srgbClr val="92D050"/>
            </a:solidFill>
          </a:ln>
        </p:spPr>
      </p:pic>
      <p:pic>
        <p:nvPicPr>
          <p:cNvPr id="18436" name="Picture 2" descr="C:\Users\ДОУ-477_Татьяна\Desktop\фото\картинки\0a30d53fc8b6cea4ed82cd9896e1d52a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25044">
            <a:off x="938213" y="4722813"/>
            <a:ext cx="20542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ДОУ-477_Татьяна\Desktop\фото\картинки\Lego-Anim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714375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5" descr="IMG_88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6350" y="2852738"/>
            <a:ext cx="5118100" cy="3413125"/>
          </a:xfrm>
          <a:ln>
            <a:solidFill>
              <a:srgbClr val="00B050"/>
            </a:solidFill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4" descr="IMG_886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333375"/>
            <a:ext cx="4967287" cy="3311525"/>
          </a:xfrm>
          <a:ln>
            <a:solidFill>
              <a:srgbClr val="00B050"/>
            </a:solidFill>
          </a:ln>
        </p:spPr>
      </p:pic>
      <p:pic>
        <p:nvPicPr>
          <p:cNvPr id="19460" name="Picture 2" descr="C:\Users\ДОУ-477_Татьяна\Desktop\412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786188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ДОУ-477_Татьяна\Desktop\108981597_fa446f3c589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153988"/>
            <a:ext cx="2928938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88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780928"/>
            <a:ext cx="5802920" cy="3868613"/>
          </a:xfrm>
          <a:effectLst>
            <a:softEdge rad="112500"/>
          </a:effectLst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Содержимое 5" descr="IMG_88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9"/>
            <a:ext cx="4680520" cy="3120346"/>
          </a:xfrm>
          <a:ln w="57150"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20484" name="Picture 2" descr="C:\Users\ДОУ-477_Татьяна\Desktop\lego-8827-leprecha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14313"/>
            <a:ext cx="3429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ДОУ-477_Татьяна\Desktop\lego-6911-mini-pojarnaya-mash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6433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ДОУ-477_Татьяна\Desktop\487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14313"/>
            <a:ext cx="37512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Содержимое 8" descr="IMG_86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333375"/>
            <a:ext cx="4860925" cy="3240088"/>
          </a:xfrm>
          <a:ln w="28575">
            <a:solidFill>
              <a:srgbClr val="00B050"/>
            </a:solidFill>
          </a:ln>
        </p:spPr>
      </p:pic>
      <p:pic>
        <p:nvPicPr>
          <p:cNvPr id="21508" name="Содержимое 9" descr="IMG_869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35375" y="3141663"/>
            <a:ext cx="4687888" cy="3124200"/>
          </a:xfrm>
          <a:ln w="28575">
            <a:solidFill>
              <a:srgbClr val="00B050"/>
            </a:solidFill>
          </a:ln>
        </p:spPr>
      </p:pic>
      <p:pic>
        <p:nvPicPr>
          <p:cNvPr id="21509" name="Picture 3" descr="C:\Users\ДОУ-477_Татьяна\Desktop\фото\картинки\nasekomoe-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5161">
            <a:off x="482600" y="4160838"/>
            <a:ext cx="24288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6138a2f765b2a9dcd41fe88ab06e8dd525497"/>
</p:tagLst>
</file>

<file path=ppt/theme/theme1.xml><?xml version="1.0" encoding="utf-8"?>
<a:theme xmlns:a="http://schemas.openxmlformats.org/drawingml/2006/main" name="shablon_theatr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56</Words>
  <Application>Microsoft Office PowerPoint</Application>
  <PresentationFormat>Экран (4:3)</PresentationFormat>
  <Paragraphs>15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Adobe Fan Heiti Std B</vt:lpstr>
      <vt:lpstr>Arial</vt:lpstr>
      <vt:lpstr>Calibri</vt:lpstr>
      <vt:lpstr>Times New Roman</vt:lpstr>
      <vt:lpstr>shablon_theatre</vt:lpstr>
      <vt:lpstr>Презентация PowerPoint</vt:lpstr>
      <vt:lpstr>Кинотеатр  «ТЕМП»</vt:lpstr>
      <vt:lpstr>Детский творческий театр построен  из ЛЕГО – конструктора, с использованием деревянных и пластмассовых деталей. Дополнением к созданию сюжета для игры в театр служат наборы транспортных игрушек, различных растений, деревьев, мебель, фигуры человечков, фонтан, сделанный из бисера.</vt:lpstr>
      <vt:lpstr>ЛЕГО - умная игра</vt:lpstr>
      <vt:lpstr>При помощи ЛЕГО технологии активизировать интеллектуальные способности детей старшего дошкольного возраста, создавать постройки из разных видов конструктора, соблюдая пропорции.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Анка</dc:creator>
  <cp:lastModifiedBy>Пользователь</cp:lastModifiedBy>
  <cp:revision>21</cp:revision>
  <dcterms:created xsi:type="dcterms:W3CDTF">2014-04-27T17:16:56Z</dcterms:created>
  <dcterms:modified xsi:type="dcterms:W3CDTF">2019-02-07T04:30:46Z</dcterms:modified>
</cp:coreProperties>
</file>