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6" r:id="rId10"/>
    <p:sldId id="263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053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74925" y="1490007"/>
            <a:ext cx="5400600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6000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mic Sans MS" pitchFamily="66" charset="0"/>
              </a:rPr>
              <a:t>Гласный </a:t>
            </a:r>
          </a:p>
          <a:p>
            <a:pPr algn="ctr"/>
            <a:r>
              <a:rPr lang="ru-RU" sz="6000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mic Sans MS" pitchFamily="66" charset="0"/>
              </a:rPr>
              <a:t>звук У</a:t>
            </a:r>
            <a:endParaRPr lang="ru-RU" sz="6000" b="1" cap="all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Comic Sans MS" pitchFamily="66" charset="0"/>
            </a:endParaRPr>
          </a:p>
        </p:txBody>
      </p:sp>
      <p:pic>
        <p:nvPicPr>
          <p:cNvPr id="7" name="Рисунок 6" descr="c05d1b22a159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267744" y="4005064"/>
            <a:ext cx="1460862" cy="146086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973056" y="4293096"/>
            <a:ext cx="37444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Подготовила: </a:t>
            </a:r>
          </a:p>
          <a:p>
            <a:pPr algn="ctr"/>
            <a:r>
              <a:rPr lang="ru-RU" b="1" dirty="0"/>
              <a:t>учитель-логопед</a:t>
            </a:r>
          </a:p>
          <a:p>
            <a:pPr algn="ctr"/>
            <a:r>
              <a:rPr lang="ru-RU" b="1" dirty="0" smtClean="0"/>
              <a:t>МБДОУ </a:t>
            </a:r>
            <a:r>
              <a:rPr lang="ru-RU" b="1" dirty="0"/>
              <a:t>г. </a:t>
            </a:r>
            <a:r>
              <a:rPr lang="ru-RU" b="1" dirty="0" smtClean="0"/>
              <a:t>Екатеринбурга детского </a:t>
            </a:r>
            <a:r>
              <a:rPr lang="ru-RU" b="1" dirty="0"/>
              <a:t>сада </a:t>
            </a:r>
            <a:r>
              <a:rPr lang="ru-RU" b="1" dirty="0" smtClean="0"/>
              <a:t>№</a:t>
            </a:r>
            <a:r>
              <a:rPr lang="ru-RU" b="1" smtClean="0"/>
              <a:t>461 Медведева С.П.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920851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1673225" y="6667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Объект 3" descr="C:\Users\69D9~1\AppData\Local\Temp\Rar$DIa0.264\0018.pn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96" t="8222" r="8583" b="64452"/>
          <a:stretch/>
        </p:blipFill>
        <p:spPr bwMode="auto">
          <a:xfrm>
            <a:off x="251520" y="404664"/>
            <a:ext cx="8640959" cy="583264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7942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14408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 smtClean="0"/>
              <a:t>Найди отличия </a:t>
            </a:r>
            <a:endParaRPr lang="ru-RU" dirty="0"/>
          </a:p>
        </p:txBody>
      </p:sp>
      <p:pic>
        <p:nvPicPr>
          <p:cNvPr id="6" name="Рисунок 5" descr="http://umm4.com/wp-content/uploads/2011/01/najdi-otlichiya-dlya-detej-4-5-let-4-724x1024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6" t="48327" r="14573" b="20029"/>
          <a:stretch/>
        </p:blipFill>
        <p:spPr bwMode="auto">
          <a:xfrm>
            <a:off x="251520" y="260648"/>
            <a:ext cx="4320480" cy="477966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http://umm4.com/wp-content/uploads/2011/01/najdi-otlichiya-dlya-detej-4-5-let-4-724x1024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52" t="11416" r="15874" b="58049"/>
          <a:stretch/>
        </p:blipFill>
        <p:spPr bwMode="auto">
          <a:xfrm>
            <a:off x="4572000" y="1689855"/>
            <a:ext cx="4316707" cy="477966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08597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0688"/>
            <a:ext cx="6048672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377950" y="1022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 descr="C:\Users\69D9~1\AppData\Local\Temp\Rar$DIa0.815\0019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09" t="59014" r="10888" b="21567"/>
          <a:stretch/>
        </p:blipFill>
        <p:spPr bwMode="auto">
          <a:xfrm>
            <a:off x="395536" y="3284984"/>
            <a:ext cx="8424936" cy="309634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6280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7584" y="476672"/>
            <a:ext cx="7408333" cy="681525"/>
          </a:xfrm>
        </p:spPr>
        <p:txBody>
          <a:bodyPr/>
          <a:lstStyle/>
          <a:p>
            <a:r>
              <a:rPr lang="ru-RU" b="1" dirty="0">
                <a:solidFill>
                  <a:schemeClr val="tx1"/>
                </a:solidFill>
              </a:rPr>
              <a:t>Рассмотри картинку. Назови слова со звуком [У].</a:t>
            </a:r>
          </a:p>
          <a:p>
            <a:endParaRPr lang="ru-RU" dirty="0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09226"/>
            <a:ext cx="8640960" cy="5516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3243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7" y="5243512"/>
            <a:ext cx="8208912" cy="1281831"/>
          </a:xfrm>
        </p:spPr>
        <p:txBody>
          <a:bodyPr/>
          <a:lstStyle/>
          <a:p>
            <a:r>
              <a:rPr lang="ru-RU" dirty="0" smtClean="0"/>
              <a:t>Что делает утка? (утка удит  рыбу). Чем она ловит рыбу? </a:t>
            </a:r>
          </a:p>
          <a:p>
            <a:r>
              <a:rPr lang="ru-RU" dirty="0" smtClean="0"/>
              <a:t>Почему она отвернулась? Посмотрите на ее лапки, ведро?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ЕЛЕНА\AppData\Local\Microsoft\Windows\Temporary Internet Files\Content.Word\у 001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4" t="10199" r="5558" b="42413"/>
          <a:stretch/>
        </p:blipFill>
        <p:spPr bwMode="auto">
          <a:xfrm>
            <a:off x="251520" y="332657"/>
            <a:ext cx="8640960" cy="491085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9136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C:\Users\69D9~1\AppData\Local\Temp\Rar$DIa0.499\0016.pn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5" t="39826" r="8214" b="24135"/>
          <a:stretch/>
        </p:blipFill>
        <p:spPr bwMode="auto">
          <a:xfrm>
            <a:off x="467544" y="620688"/>
            <a:ext cx="8280920" cy="55054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80917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Где слышна песенка У в словах ?</a:t>
            </a:r>
            <a:endParaRPr lang="ru-RU" dirty="0"/>
          </a:p>
        </p:txBody>
      </p:sp>
      <p:pic>
        <p:nvPicPr>
          <p:cNvPr id="4" name="Объект 3" descr="C:\Users\69D9~1\AppData\Local\Temp\Rar$DIa0.697\0017.pn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0" t="17515" r="9800" b="53094"/>
          <a:stretch/>
        </p:blipFill>
        <p:spPr bwMode="auto">
          <a:xfrm>
            <a:off x="251520" y="1340768"/>
            <a:ext cx="8640960" cy="482453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00646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9"/>
            <a:ext cx="8229600" cy="786416"/>
          </a:xfrm>
        </p:spPr>
        <p:txBody>
          <a:bodyPr/>
          <a:lstStyle/>
          <a:p>
            <a:r>
              <a:rPr lang="ru-RU" dirty="0" smtClean="0"/>
              <a:t>Кто у кого?</a:t>
            </a:r>
            <a:endParaRPr lang="ru-RU" dirty="0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446" y="1052737"/>
            <a:ext cx="8640960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C:\Users\ЕЛЕНА\AppData\Local\Microsoft\Windows\Temporary Internet Files\Content.Word\у 001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9" t="59723" r="8491" b="21735"/>
          <a:stretch/>
        </p:blipFill>
        <p:spPr bwMode="auto">
          <a:xfrm>
            <a:off x="535577" y="3879668"/>
            <a:ext cx="8072846" cy="278969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C:\Users\ЕЛЕНА\AppData\Local\Microsoft\Windows\Temporary Internet Files\Content.Word\у 001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4" t="87439" r="5558" b="7214"/>
          <a:stretch/>
        </p:blipFill>
        <p:spPr bwMode="auto">
          <a:xfrm>
            <a:off x="223446" y="3224212"/>
            <a:ext cx="8640960" cy="65545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80089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1440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На что похожа буква У?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Рисунок 3" descr="c05d1b22a159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7460110" y="2184162"/>
            <a:ext cx="1460862" cy="1460862"/>
          </a:xfrm>
          <a:prstGeom prst="rect">
            <a:avLst/>
          </a:prstGeom>
        </p:spPr>
      </p:pic>
      <p:pic>
        <p:nvPicPr>
          <p:cNvPr id="5" name="Рисунок 4" descr="C:\Users\69D9~1\AppData\Local\Temp\Rar$DIa0.499\0016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35" t="12435" r="9856" b="62013"/>
          <a:stretch/>
        </p:blipFill>
        <p:spPr bwMode="auto">
          <a:xfrm>
            <a:off x="251521" y="980728"/>
            <a:ext cx="4752528" cy="266429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148064" y="1036270"/>
            <a:ext cx="3600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На </a:t>
            </a:r>
            <a:r>
              <a:rPr lang="ru-RU" b="1" dirty="0">
                <a:latin typeface="Comic Sans MS" pitchFamily="66" charset="0"/>
              </a:rPr>
              <a:t>одной ноге не прытко </a:t>
            </a:r>
            <a:br>
              <a:rPr lang="ru-RU" b="1" dirty="0">
                <a:latin typeface="Comic Sans MS" pitchFamily="66" charset="0"/>
              </a:rPr>
            </a:br>
            <a:r>
              <a:rPr lang="ru-RU" b="1" dirty="0">
                <a:latin typeface="Comic Sans MS" pitchFamily="66" charset="0"/>
              </a:rPr>
              <a:t>Под дождём ползёт </a:t>
            </a:r>
            <a:r>
              <a:rPr lang="ru-RU" b="1" dirty="0" smtClean="0">
                <a:latin typeface="Comic Sans MS" pitchFamily="66" charset="0"/>
              </a:rPr>
              <a:t>улитка</a:t>
            </a:r>
            <a:r>
              <a:rPr lang="ru-RU" b="1" dirty="0">
                <a:latin typeface="Comic Sans MS" pitchFamily="66" charset="0"/>
              </a:rPr>
              <a:t/>
            </a:r>
            <a:br>
              <a:rPr lang="ru-RU" b="1" dirty="0">
                <a:latin typeface="Comic Sans MS" pitchFamily="66" charset="0"/>
              </a:rPr>
            </a:br>
            <a:r>
              <a:rPr lang="ru-RU" b="1" dirty="0">
                <a:latin typeface="Comic Sans MS" pitchFamily="66" charset="0"/>
              </a:rPr>
              <a:t>Не намокнет под дождём - </a:t>
            </a:r>
            <a:br>
              <a:rPr lang="ru-RU" b="1" dirty="0">
                <a:latin typeface="Comic Sans MS" pitchFamily="66" charset="0"/>
              </a:rPr>
            </a:br>
            <a:r>
              <a:rPr lang="ru-RU" b="1" dirty="0">
                <a:latin typeface="Comic Sans MS" pitchFamily="66" charset="0"/>
              </a:rPr>
              <a:t>У неё с собою </a:t>
            </a:r>
            <a:r>
              <a:rPr lang="ru-RU" b="1" dirty="0" smtClean="0">
                <a:latin typeface="Comic Sans MS" pitchFamily="66" charset="0"/>
              </a:rPr>
              <a:t>дом.</a:t>
            </a:r>
            <a:endParaRPr lang="ru-RU" dirty="0"/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645024"/>
            <a:ext cx="7848872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5651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image.slidesharecdn.com/random-121106034546-phpapp02/95/-17-638.jpg?cb=13521736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712968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1829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47</TotalTime>
  <Words>76</Words>
  <Application>Microsoft Office PowerPoint</Application>
  <PresentationFormat>Экран (4:3)</PresentationFormat>
  <Paragraphs>18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Волна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Где слышна песенка У в словах ?</vt:lpstr>
      <vt:lpstr>Кто у кого?</vt:lpstr>
      <vt:lpstr>На что похожа буква У?</vt:lpstr>
      <vt:lpstr>Презентация PowerPoint</vt:lpstr>
      <vt:lpstr>Презентация PowerPoint</vt:lpstr>
      <vt:lpstr>Найди отличия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</dc:creator>
  <cp:lastModifiedBy>Пользователь</cp:lastModifiedBy>
  <cp:revision>9</cp:revision>
  <dcterms:created xsi:type="dcterms:W3CDTF">2015-11-01T12:31:36Z</dcterms:created>
  <dcterms:modified xsi:type="dcterms:W3CDTF">2018-01-16T10:05:27Z</dcterms:modified>
</cp:coreProperties>
</file>