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E7D67-7AAF-4472-A851-2888938404EF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51F70-D08C-46AC-A5E5-AB655AE8CA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61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51F70-D08C-46AC-A5E5-AB655AE8CA3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741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97560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  <a:t/>
            </a:r>
            <a:br>
              <a:rPr lang="ru-RU" sz="9600" dirty="0" smtClean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</a:br>
            <a:r>
              <a:rPr lang="ru-RU" sz="9600" dirty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  <a:t/>
            </a:r>
            <a:br>
              <a:rPr lang="ru-RU" sz="9600" dirty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</a:br>
            <a:r>
              <a:rPr lang="ru-RU" sz="9600" dirty="0" smtClean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  <a:t/>
            </a:r>
            <a:br>
              <a:rPr lang="ru-RU" sz="9600" dirty="0" smtClean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</a:br>
            <a:r>
              <a:rPr lang="ru-RU" sz="9600" dirty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  <a:t/>
            </a:r>
            <a:br>
              <a:rPr lang="ru-RU" sz="9600" dirty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</a:br>
            <a:r>
              <a:rPr lang="ru-RU" sz="9600" dirty="0" smtClean="0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ИГРЫ НА АСФАЛЬТЕ</a:t>
            </a:r>
            <a:endParaRPr lang="ru-RU" sz="9600" dirty="0">
              <a:solidFill>
                <a:srgbClr val="FF0000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533400" y="5949280"/>
            <a:ext cx="7854696" cy="621781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600" dirty="0" smtClean="0"/>
              <a:t>Автор-разработчик: инструктор по физической культуре МБДОУ № 339 </a:t>
            </a:r>
          </a:p>
          <a:p>
            <a:pPr algn="l"/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                  </a:t>
            </a:r>
            <a:r>
              <a:rPr lang="ru-RU" sz="1600" dirty="0" smtClean="0"/>
              <a:t> </a:t>
            </a:r>
            <a:r>
              <a:rPr lang="ru-RU" sz="1600" dirty="0" err="1" smtClean="0"/>
              <a:t>Шанаурина</a:t>
            </a:r>
            <a:r>
              <a:rPr lang="ru-RU" sz="1600" dirty="0" smtClean="0"/>
              <a:t> З.М.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83214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5703912"/>
          </a:xfrm>
        </p:spPr>
        <p:txBody>
          <a:bodyPr>
            <a:normAutofit fontScale="92500" lnSpcReduction="20000"/>
          </a:bodyPr>
          <a:lstStyle/>
          <a:p>
            <a:pPr marL="393192" lvl="1" indent="0">
              <a:buNone/>
            </a:pP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	Правила 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игры в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резиночку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просты, как все гениальное. Для игры понадобится отрезок резинки, длиной от 2 до 4 метров и участники в количестве от 3 человек.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Резиночка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связывается, образуя замкнутый контур, и растягивается на ногах 2 играющих, после чего 3 участник начинает игру. </a:t>
            </a:r>
            <a:endParaRPr lang="ru-RU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93192" lvl="1" indent="0">
              <a:buNone/>
            </a:pP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В 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процессе игры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резиночка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поднимается по ногам все выше и выше, достигая положение от самого простого – на уровне щиколоток, до самого сложного – на поясе. После безошибочного выполнения всех упражнений на первом уровне, играющий повторяет их на следующем. Если же играющий ошибается в выполнении упражнения, ход переходит к следующему игроку, а допустивший ошибку занимает место в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резиночке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. </a:t>
            </a:r>
          </a:p>
          <a:p>
            <a:pPr marL="393192" lvl="1" indent="0">
              <a:buNone/>
            </a:pP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	Возможен 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вариант, когда в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резиночку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играют не 3, а 4 человека – парами. В этом случае партнер может выполнить упражнение вместо допустившего ошибку. </a:t>
            </a:r>
            <a:endParaRPr lang="ru-RU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93192" lvl="1" indent="0">
              <a:buNone/>
            </a:pP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Набор 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упражнений и последовательность их выполнения в разных вариантах игры могут быть различны, на рисунках ниже приведем базовую схему правил игры в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резиночку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18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	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3600" dirty="0" smtClean="0">
                <a:solidFill>
                  <a:srgbClr val="FF0000"/>
                </a:solidFill>
              </a:rPr>
              <a:t>«</a:t>
            </a:r>
            <a:r>
              <a:rPr lang="ru-RU" sz="3600" dirty="0">
                <a:solidFill>
                  <a:srgbClr val="FF0000"/>
                </a:solidFill>
              </a:rPr>
              <a:t>Березка» . 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1800" dirty="0" smtClean="0"/>
              <a:t>	</a:t>
            </a:r>
            <a:r>
              <a:rPr lang="ru-RU" sz="2000" dirty="0" smtClean="0">
                <a:solidFill>
                  <a:srgbClr val="FF0000"/>
                </a:solidFill>
              </a:rPr>
              <a:t>Исходное </a:t>
            </a:r>
            <a:r>
              <a:rPr lang="ru-RU" sz="2000" dirty="0">
                <a:solidFill>
                  <a:srgbClr val="FF0000"/>
                </a:solidFill>
              </a:rPr>
              <a:t>положение: стоя к </a:t>
            </a:r>
            <a:r>
              <a:rPr lang="ru-RU" sz="2000" dirty="0" err="1">
                <a:solidFill>
                  <a:srgbClr val="FF0000"/>
                </a:solidFill>
              </a:rPr>
              <a:t>резиночке</a:t>
            </a:r>
            <a:r>
              <a:rPr lang="ru-RU" sz="2000" dirty="0">
                <a:solidFill>
                  <a:srgbClr val="FF0000"/>
                </a:solidFill>
              </a:rPr>
              <a:t> боком. Перепрыгиваем сначала через </a:t>
            </a:r>
            <a:r>
              <a:rPr lang="ru-RU" sz="2000" dirty="0" smtClean="0">
                <a:solidFill>
                  <a:srgbClr val="FF0000"/>
                </a:solidFill>
              </a:rPr>
              <a:t>одну половинку </a:t>
            </a:r>
            <a:r>
              <a:rPr lang="ru-RU" sz="2000" dirty="0" err="1">
                <a:solidFill>
                  <a:srgbClr val="FF0000"/>
                </a:solidFill>
              </a:rPr>
              <a:t>резиночки</a:t>
            </a:r>
            <a:r>
              <a:rPr lang="ru-RU" sz="2000" dirty="0">
                <a:solidFill>
                  <a:srgbClr val="FF0000"/>
                </a:solidFill>
              </a:rPr>
              <a:t>, а затем через вторую таким образом, чтобы резинка оставалась </a:t>
            </a:r>
            <a:r>
              <a:rPr lang="ru-RU" sz="2000" dirty="0" smtClean="0">
                <a:solidFill>
                  <a:srgbClr val="FF0000"/>
                </a:solidFill>
              </a:rPr>
              <a:t>между ногами</a:t>
            </a:r>
            <a:r>
              <a:rPr lang="ru-RU" sz="2000" dirty="0">
                <a:solidFill>
                  <a:srgbClr val="FF0000"/>
                </a:solidFill>
              </a:rPr>
              <a:t>. Выпрыгиваем за </a:t>
            </a:r>
            <a:r>
              <a:rPr lang="ru-RU" sz="2000" dirty="0" err="1">
                <a:solidFill>
                  <a:srgbClr val="FF0000"/>
                </a:solidFill>
              </a:rPr>
              <a:t>резиночку</a:t>
            </a:r>
            <a:r>
              <a:rPr lang="ru-RU" sz="2000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40968"/>
            <a:ext cx="3816424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4792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«Пешеходы</a:t>
            </a:r>
            <a:r>
              <a:rPr lang="ru-RU" sz="3200" dirty="0">
                <a:solidFill>
                  <a:srgbClr val="FF0000"/>
                </a:solidFill>
              </a:rPr>
              <a:t>».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1800" dirty="0" smtClean="0">
                <a:solidFill>
                  <a:srgbClr val="FF0000"/>
                </a:solidFill>
              </a:rPr>
              <a:t>Исходное </a:t>
            </a:r>
            <a:r>
              <a:rPr lang="ru-RU" sz="1800" dirty="0">
                <a:solidFill>
                  <a:srgbClr val="FF0000"/>
                </a:solidFill>
              </a:rPr>
              <a:t>положение: лицом к </a:t>
            </a:r>
            <a:r>
              <a:rPr lang="ru-RU" sz="1800" dirty="0" err="1">
                <a:solidFill>
                  <a:srgbClr val="FF0000"/>
                </a:solidFill>
              </a:rPr>
              <a:t>резиночке</a:t>
            </a:r>
            <a:r>
              <a:rPr lang="ru-RU" sz="1800" dirty="0">
                <a:solidFill>
                  <a:srgbClr val="FF0000"/>
                </a:solidFill>
              </a:rPr>
              <a:t>. Прыгаем на </a:t>
            </a:r>
            <a:r>
              <a:rPr lang="ru-RU" sz="1800" dirty="0" err="1">
                <a:solidFill>
                  <a:srgbClr val="FF0000"/>
                </a:solidFill>
              </a:rPr>
              <a:t>резиночку</a:t>
            </a:r>
            <a:r>
              <a:rPr lang="ru-RU" sz="1800" dirty="0">
                <a:solidFill>
                  <a:srgbClr val="FF0000"/>
                </a:solidFill>
              </a:rPr>
              <a:t> таким образом, чтобы прижать каждую половинку к земле ногой, затем меняем ноги.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80928"/>
            <a:ext cx="4608512" cy="345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4975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+mn-lt"/>
                <a:cs typeface="Aharoni" pitchFamily="2" charset="-79"/>
              </a:rPr>
              <a:t>«Ступеньки</a:t>
            </a:r>
            <a:r>
              <a:rPr lang="ru-RU" sz="3600" dirty="0">
                <a:solidFill>
                  <a:srgbClr val="FF0000"/>
                </a:solidFill>
                <a:latin typeface="+mn-lt"/>
                <a:cs typeface="Aharoni" pitchFamily="2" charset="-79"/>
              </a:rPr>
              <a:t>» . </a:t>
            </a:r>
            <a:r>
              <a:rPr lang="ru-RU" sz="3600" dirty="0" smtClean="0">
                <a:solidFill>
                  <a:srgbClr val="FF0000"/>
                </a:solidFill>
                <a:latin typeface="+mn-lt"/>
                <a:cs typeface="Aharoni" pitchFamily="2" charset="-79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+mn-lt"/>
                <a:cs typeface="Aharoni" pitchFamily="2" charset="-79"/>
              </a:rPr>
            </a:br>
            <a:r>
              <a:rPr lang="ru-RU" sz="3600" dirty="0" smtClean="0">
                <a:solidFill>
                  <a:srgbClr val="FF0000"/>
                </a:solidFill>
                <a:latin typeface="+mn-lt"/>
                <a:cs typeface="Aharoni" pitchFamily="2" charset="-79"/>
              </a:rPr>
              <a:t>	</a:t>
            </a:r>
            <a:r>
              <a:rPr lang="ru-RU" sz="2000" dirty="0" smtClean="0">
                <a:solidFill>
                  <a:srgbClr val="FF0000"/>
                </a:solidFill>
              </a:rPr>
              <a:t>Исходное </a:t>
            </a:r>
            <a:r>
              <a:rPr lang="ru-RU" sz="2000" dirty="0">
                <a:solidFill>
                  <a:srgbClr val="FF0000"/>
                </a:solidFill>
              </a:rPr>
              <a:t>положение: лицом к </a:t>
            </a:r>
            <a:r>
              <a:rPr lang="ru-RU" sz="2000" dirty="0" err="1">
                <a:solidFill>
                  <a:srgbClr val="FF0000"/>
                </a:solidFill>
              </a:rPr>
              <a:t>резиночке</a:t>
            </a:r>
            <a:r>
              <a:rPr lang="ru-RU" sz="2000" dirty="0">
                <a:solidFill>
                  <a:srgbClr val="FF0000"/>
                </a:solidFill>
              </a:rPr>
              <a:t>. Прыгаем на ближнюю половину </a:t>
            </a:r>
            <a:r>
              <a:rPr lang="ru-RU" sz="2000" dirty="0" err="1">
                <a:solidFill>
                  <a:srgbClr val="FF0000"/>
                </a:solidFill>
              </a:rPr>
              <a:t>резиночки</a:t>
            </a:r>
            <a:r>
              <a:rPr lang="ru-RU" sz="2000" dirty="0">
                <a:solidFill>
                  <a:srgbClr val="FF0000"/>
                </a:solidFill>
              </a:rPr>
              <a:t> так, чтобы одна нога была под ней, а другая прижимала ее к земле. Перепрыгиваем на вторую половину резинки, меняя положение ног. Выпрыгиваем из </a:t>
            </a:r>
            <a:r>
              <a:rPr lang="ru-RU" sz="2000" dirty="0" err="1">
                <a:solidFill>
                  <a:srgbClr val="FF0000"/>
                </a:solidFill>
              </a:rPr>
              <a:t>резиночки</a:t>
            </a:r>
            <a:r>
              <a:rPr lang="ru-RU" sz="2000" dirty="0">
                <a:solidFill>
                  <a:srgbClr val="FF0000"/>
                </a:solidFill>
              </a:rPr>
              <a:t> и повторяем упражнение в обратную сторону.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3312368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132856"/>
            <a:ext cx="3600400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559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rmAutofit fontScale="90000"/>
          </a:bodyPr>
          <a:lstStyle/>
          <a:p>
            <a:r>
              <a:rPr lang="ru-RU" sz="1400" dirty="0"/>
              <a:t>	</a:t>
            </a:r>
            <a:r>
              <a:rPr lang="ru-RU" sz="3600" dirty="0">
                <a:solidFill>
                  <a:srgbClr val="FF0000"/>
                </a:solidFill>
              </a:rPr>
              <a:t>«Бантик». 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	</a:t>
            </a:r>
            <a:r>
              <a:rPr lang="ru-RU" sz="1800" dirty="0" smtClean="0">
                <a:solidFill>
                  <a:srgbClr val="FF0000"/>
                </a:solidFill>
              </a:rPr>
              <a:t>Исходное </a:t>
            </a:r>
            <a:r>
              <a:rPr lang="ru-RU" sz="1800" dirty="0">
                <a:solidFill>
                  <a:srgbClr val="FF0000"/>
                </a:solidFill>
              </a:rPr>
              <a:t>положение: лицом к </a:t>
            </a:r>
            <a:r>
              <a:rPr lang="ru-RU" sz="1800" dirty="0" err="1">
                <a:solidFill>
                  <a:srgbClr val="FF0000"/>
                </a:solidFill>
              </a:rPr>
              <a:t>резиночке</a:t>
            </a:r>
            <a:r>
              <a:rPr lang="ru-RU" sz="1800" dirty="0">
                <a:solidFill>
                  <a:srgbClr val="FF0000"/>
                </a:solidFill>
              </a:rPr>
              <a:t>. Прыгаем на ближнюю половину </a:t>
            </a:r>
            <a:r>
              <a:rPr lang="ru-RU" sz="1800" dirty="0" err="1">
                <a:solidFill>
                  <a:srgbClr val="FF0000"/>
                </a:solidFill>
              </a:rPr>
              <a:t>резиночки</a:t>
            </a:r>
            <a:r>
              <a:rPr lang="ru-RU" sz="1800" dirty="0">
                <a:solidFill>
                  <a:srgbClr val="FF0000"/>
                </a:solidFill>
              </a:rPr>
              <a:t> так, чтобы одна нога была под ней, а другая прижимала ее к земле. Не отпуская </a:t>
            </a:r>
            <a:r>
              <a:rPr lang="ru-RU" sz="1800" dirty="0" err="1">
                <a:solidFill>
                  <a:srgbClr val="FF0000"/>
                </a:solidFill>
              </a:rPr>
              <a:t>резиночку</a:t>
            </a:r>
            <a:r>
              <a:rPr lang="ru-RU" sz="1800" dirty="0">
                <a:solidFill>
                  <a:srgbClr val="FF0000"/>
                </a:solidFill>
              </a:rPr>
              <a:t>, прыгаем на вторую половину, располагая ноги симметрично. Выпрыгиваем за пределы резинки.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48880"/>
            <a:ext cx="3384376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636912"/>
            <a:ext cx="3168352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852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Прыжки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04" y="1916832"/>
            <a:ext cx="292795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985" y="1916833"/>
            <a:ext cx="2736304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16832"/>
            <a:ext cx="2592288" cy="2304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365104"/>
            <a:ext cx="280831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138" y="4365104"/>
            <a:ext cx="274594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84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Классики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5544616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46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44644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FF0000"/>
                </a:solidFill>
              </a:rPr>
              <a:t>	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>
                <a:solidFill>
                  <a:srgbClr val="FF0000"/>
                </a:solidFill>
              </a:rPr>
              <a:t/>
            </a:r>
            <a:br>
              <a:rPr lang="ru-RU" sz="1600" dirty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/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>	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Игроки </a:t>
            </a: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договариваются, кто за кем будет играть. "Орудие" игры - плоский тяжелый предмет. В нашем детстве это была жестяная коробочка величиной с шайбу, например, от обувного крема, набитая камешками.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В классики кидают биту и, прыгая на одной ноге и толкая ею биту, передвигают её с одного класса  в другой с 1 по 10. Если бита вылетает за пределы нужного класса - ход передается другому игроку. Побеждает тот игрок, который первым </a:t>
            </a:r>
            <a:r>
              <a:rPr lang="ru-RU" sz="1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пропрыгал</a:t>
            </a: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все классы.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В 6 классе - "отдых", в нем можно встать на обе ноги и перевести дыхание. Если игрок прошел первый класс, то биту кидают на 2 класс (3, 4, ...) и игра продолжается.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Нельзя прыгать или попадать битой на разметку "огонь" - если на нее попадает бита игрока, все набранные очки у него "сгорают", и его игра начинается с начала.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Для броска в дальние классы можно наступать одной ногой на "воду".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7 класс - "немой": проскакать все классы надо в полном молчании; при этом другие игроки все время подзуживают "семиклассника" проговориться. 8 класс - "слепой", бита в него закидывается с закрытыми глазами.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Если все "классы" пройдены успешно, начинаются "экзамены": с закрытыми глазами нужно пройти по всем клеткам, не наступив на линии.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Игрок, первым сдавший "экзамены", считается победителем в этой игре.</a:t>
            </a:r>
            <a:br>
              <a:rPr lang="ru-RU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1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694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Comic Sans MS" pitchFamily="66" charset="0"/>
              </a:rPr>
              <a:t/>
            </a:r>
            <a:br>
              <a:rPr lang="ru-RU" sz="5400" dirty="0" smtClean="0">
                <a:latin typeface="Comic Sans MS" pitchFamily="66" charset="0"/>
              </a:rPr>
            </a:br>
            <a:r>
              <a:rPr lang="ru-RU" sz="5400" dirty="0">
                <a:latin typeface="Comic Sans MS" pitchFamily="66" charset="0"/>
              </a:rPr>
              <a:t/>
            </a:r>
            <a:br>
              <a:rPr lang="ru-RU" sz="5400" dirty="0">
                <a:latin typeface="Comic Sans MS" pitchFamily="66" charset="0"/>
              </a:rPr>
            </a:br>
            <a:r>
              <a:rPr lang="ru-RU" sz="5400" dirty="0" smtClean="0">
                <a:latin typeface="Comic Sans MS" pitchFamily="66" charset="0"/>
              </a:rPr>
              <a:t/>
            </a:r>
            <a:br>
              <a:rPr lang="ru-RU" sz="5400" dirty="0" smtClean="0">
                <a:latin typeface="Comic Sans MS" pitchFamily="66" charset="0"/>
              </a:rPr>
            </a:br>
            <a:r>
              <a:rPr lang="ru-RU" sz="5400" dirty="0">
                <a:latin typeface="Comic Sans MS" pitchFamily="66" charset="0"/>
              </a:rPr>
              <a:t/>
            </a:r>
            <a:br>
              <a:rPr lang="ru-RU" sz="5400" dirty="0">
                <a:latin typeface="Comic Sans MS" pitchFamily="66" charset="0"/>
              </a:rPr>
            </a:br>
            <a:r>
              <a:rPr lang="ru-RU" sz="5400" dirty="0" smtClean="0">
                <a:latin typeface="Comic Sans MS" pitchFamily="66" charset="0"/>
              </a:rPr>
              <a:t/>
            </a:r>
            <a:br>
              <a:rPr lang="ru-RU" sz="5400" dirty="0" smtClean="0">
                <a:latin typeface="Comic Sans MS" pitchFamily="66" charset="0"/>
              </a:rPr>
            </a:br>
            <a:r>
              <a:rPr lang="ru-RU" sz="5400" dirty="0">
                <a:latin typeface="Comic Sans MS" pitchFamily="66" charset="0"/>
              </a:rPr>
              <a:t/>
            </a:r>
            <a:br>
              <a:rPr lang="ru-RU" sz="5400" dirty="0">
                <a:latin typeface="Comic Sans MS" pitchFamily="66" charset="0"/>
              </a:rPr>
            </a:br>
            <a:r>
              <a:rPr lang="ru-RU" sz="5400" dirty="0">
                <a:latin typeface="Comic Sans MS" pitchFamily="66" charset="0"/>
              </a:rPr>
              <a:t/>
            </a:r>
            <a:br>
              <a:rPr lang="ru-RU" sz="5400" dirty="0">
                <a:latin typeface="Comic Sans MS" pitchFamily="66" charset="0"/>
              </a:rPr>
            </a:br>
            <a:r>
              <a:rPr lang="ru-RU" sz="5400" dirty="0" smtClean="0">
                <a:latin typeface="Comic Sans MS" pitchFamily="66" charset="0"/>
              </a:rPr>
              <a:t/>
            </a:r>
            <a:br>
              <a:rPr lang="ru-RU" sz="5400" dirty="0" smtClean="0">
                <a:latin typeface="Comic Sans MS" pitchFamily="66" charset="0"/>
              </a:rPr>
            </a:br>
            <a:r>
              <a:rPr lang="ru-RU" sz="5400" dirty="0">
                <a:latin typeface="Comic Sans MS" pitchFamily="66" charset="0"/>
              </a:rPr>
              <a:t/>
            </a:r>
            <a:br>
              <a:rPr lang="ru-RU" sz="5400" dirty="0">
                <a:latin typeface="Comic Sans MS" pitchFamily="66" charset="0"/>
              </a:rPr>
            </a:br>
            <a:r>
              <a:rPr lang="ru-RU" sz="54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54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5400" dirty="0">
                <a:solidFill>
                  <a:srgbClr val="FF0000"/>
                </a:solidFill>
                <a:latin typeface="Comic Sans MS" pitchFamily="66" charset="0"/>
              </a:rPr>
              <a:t>Классы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84784"/>
            <a:ext cx="5112567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709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Задача игроков - прыгать в нужные сектора с 1 по 10, не наступая на соседние.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	Варианты: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•	прыгать задом наперед;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•	не топтаться в классах;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•	прыгать только по четным (по нечетным) секторам.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В каждом из вариантов игры первые закончившие становятся победителями.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480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"Прыгучая тропинка"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772817"/>
            <a:ext cx="7416824" cy="3949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204864"/>
            <a:ext cx="3600400" cy="329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922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Чертится 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таблица классиков. Игрокам необходимо прыгать по "тропинке", наступая на парные сектора двумя ногами, а на единичные - одной ногой. Если игрок попадает на сектор "огонь", ход переходит к другому игроку, а он начинает игру заново. Заступ ногой на черту не наказывается. Побеждает первый выполнивший задание игрок.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259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Резиночка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06775"/>
            <a:ext cx="8229600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14724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617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45</Words>
  <Application>Microsoft Office PowerPoint</Application>
  <PresentationFormat>Экран (4:3)</PresentationFormat>
  <Paragraphs>25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    ИГРЫ НА АСФАЛЬТЕ</vt:lpstr>
      <vt:lpstr>Прыжки</vt:lpstr>
      <vt:lpstr>Классики</vt:lpstr>
      <vt:lpstr>     Игроки договариваются, кто за кем будет играть. "Орудие" игры - плоский тяжелый предмет. В нашем детстве это была жестяная коробочка величиной с шайбу, например, от обувного крема, набитая камешками.  В классики кидают биту и, прыгая на одной ноге и толкая ею биту, передвигают её с одного класса  в другой с 1 по 10. Если бита вылетает за пределы нужного класса - ход передается другому игроку. Побеждает тот игрок, который первым пропрыгал все классы.  В 6 классе - "отдых", в нем можно встать на обе ноги и перевести дыхание. Если игрок прошел первый класс, то биту кидают на 2 класс (3, 4, ...) и игра продолжается.  Нельзя прыгать или попадать битой на разметку "огонь" - если на нее попадает бита игрока, все набранные очки у него "сгорают", и его игра начинается с начала.  Для броска в дальние классы можно наступать одной ногой на "воду".  7 класс - "немой": проскакать все классы надо в полном молчании; при этом другие игроки все время подзуживают "семиклассника" проговориться. 8 класс - "слепой", бита в него закидывается с закрытыми глазами.  Если все "классы" пройдены успешно, начинаются "экзамены": с закрытыми глазами нужно пройти по всем клеткам, не наступив на линии.  Игрок, первым сдавший "экзамены", считается победителем в этой игре. </vt:lpstr>
      <vt:lpstr>          Классы</vt:lpstr>
      <vt:lpstr>Презентация PowerPoint</vt:lpstr>
      <vt:lpstr>"Прыгучая тропинка"</vt:lpstr>
      <vt:lpstr>Презентация PowerPoint</vt:lpstr>
      <vt:lpstr>Резиночка</vt:lpstr>
      <vt:lpstr>Презентация PowerPoint</vt:lpstr>
      <vt:lpstr>     «Березка» .   Исходное положение: стоя к резиночке боком. Перепрыгиваем сначала через одну половинку резиночки, а затем через вторую таким образом, чтобы резинка оставалась между ногами. Выпрыгиваем за резиночку.</vt:lpstr>
      <vt:lpstr>«Пешеходы».  Исходное положение: лицом к резиночке. Прыгаем на резиночку таким образом, чтобы прижать каждую половинку к земле ногой, затем меняем ноги.</vt:lpstr>
      <vt:lpstr>«Ступеньки» .   Исходное положение: лицом к резиночке. Прыгаем на ближнюю половину резиночки так, чтобы одна нога была под ней, а другая прижимала ее к земле. Перепрыгиваем на вторую половину резинки, меняя положение ног. Выпрыгиваем из резиночки и повторяем упражнение в обратную сторону.</vt:lpstr>
      <vt:lpstr> «Бантик».   Исходное положение: лицом к резиночке. Прыгаем на ближнюю половину резиночки так, чтобы одна нога была под ней, а другая прижимала ее к земле. Не отпуская резиночку, прыгаем на вторую половину, располагая ноги симметрично. Выпрыгиваем за пределы резинки.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ИГРЫ НА АСФАЛЬТЕ</dc:title>
  <dc:creator>USER</dc:creator>
  <cp:lastModifiedBy>Света</cp:lastModifiedBy>
  <cp:revision>11</cp:revision>
  <dcterms:created xsi:type="dcterms:W3CDTF">2017-02-09T10:06:29Z</dcterms:created>
  <dcterms:modified xsi:type="dcterms:W3CDTF">2017-02-15T05:57:36Z</dcterms:modified>
</cp:coreProperties>
</file>