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7B"/>
    <a:srgbClr val="FFB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EAA404-7619-4943-B114-DB952F2FA01F}" v="17" dt="2024-03-29T10:03:27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BE499-3F29-4C52-BC08-82F793B53625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3CE4F-8F88-4877-AA07-F960BFAA6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4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9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8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3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0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8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1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9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59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9A925-35BE-4D18-BD26-18D339C595A8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D307-78FD-4B59-A5BE-97BEA394F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1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81ZE8e7y9w" TargetMode="External"/><Relationship Id="rId3" Type="http://schemas.openxmlformats.org/officeDocument/2006/relationships/hyperlink" Target="https://www.youtube.com/watch?v=GkDrvdcbAAA" TargetMode="External"/><Relationship Id="rId7" Type="http://schemas.openxmlformats.org/officeDocument/2006/relationships/hyperlink" Target="https://www.youtube.com/watch?v=qxrEa6geft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4DTt6JNB1qI" TargetMode="External"/><Relationship Id="rId5" Type="http://schemas.openxmlformats.org/officeDocument/2006/relationships/hyperlink" Target="https://www.youtube.com/watch?v=epKvyhGck7g" TargetMode="External"/><Relationship Id="rId4" Type="http://schemas.openxmlformats.org/officeDocument/2006/relationships/hyperlink" Target="https://www.youtube.com/watch?v=YIKyjedrkB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.jimcdn.com/app/cms/image/transf/none/path/se6d7d48eb5cb520c/backgroundarea/id327769d21057186/version/147504476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8513" y="2613392"/>
            <a:ext cx="116549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i="1" dirty="0">
                <a:gradFill>
                  <a:gsLst>
                    <a:gs pos="53000">
                      <a:srgbClr val="F6007B"/>
                    </a:gs>
                    <a:gs pos="80000">
                      <a:srgbClr val="00B0F0"/>
                    </a:gs>
                    <a:gs pos="92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музыкальное воспитание дома</a:t>
            </a:r>
          </a:p>
        </p:txBody>
      </p:sp>
      <p:pic>
        <p:nvPicPr>
          <p:cNvPr id="1028" name="Picture 4" descr="https://avatars.mds.yandex.net/i?id=03d9ebe00fbab127a380b0872f8e0878054db2dc-11920176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5285" cy="277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i?id=ef4aa3175af8ce7e35383890a603427be776a85f-12803022-images-thumbs&amp;n=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" b="-223"/>
          <a:stretch/>
        </p:blipFill>
        <p:spPr bwMode="auto">
          <a:xfrm rot="19101287">
            <a:off x="8181613" y="4026262"/>
            <a:ext cx="5882046" cy="3243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43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.jimcdn.com/app/cms/image/transf/none/path/se6d7d48eb5cb520c/backgroundarea/id327769d21057186/version/147504476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284" y="333829"/>
            <a:ext cx="47316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21 век - это век новых технологий, которые изменили нашу жизнь навсегда. Как инновации меняют наш быт и нас самих, так и дети, дошкольники – это другое поколение, которое с младшего возраста с легкостью осваивает современные технологии, в которых с трудом разбирается взрослый.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4946" y="333829"/>
            <a:ext cx="4769394" cy="3860800"/>
          </a:xfrm>
          <a:prstGeom prst="rect">
            <a:avLst/>
          </a:prstGeom>
          <a:gradFill>
            <a:gsLst>
              <a:gs pos="2000">
                <a:srgbClr val="F6007B"/>
              </a:gs>
              <a:gs pos="86000">
                <a:schemeClr val="accent1">
                  <a:lumMod val="105000"/>
                  <a:satMod val="103000"/>
                  <a:tint val="73000"/>
                </a:schemeClr>
              </a:gs>
              <a:gs pos="7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gradFill>
                <a:gsLst>
                  <a:gs pos="87000">
                    <a:srgbClr val="5BC1EE"/>
                  </a:gs>
                  <a:gs pos="54000">
                    <a:srgbClr val="F6007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2410" y="333829"/>
            <a:ext cx="43891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теории поколений, современные дети отличаются практичностью, любознательностью, любят модные вещи, фотографироваться и позировать. Но детскому разуму тяжело удерживать большой поток информации, поэтому они часто рассеяны, невнимательны и </a:t>
            </a:r>
            <a:r>
              <a:rPr lang="ru-RU" sz="2400" dirty="0" err="1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гиперактивны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12410" y="296254"/>
            <a:ext cx="4528457" cy="4561889"/>
          </a:xfrm>
          <a:prstGeom prst="rect">
            <a:avLst/>
          </a:prstGeom>
          <a:gradFill>
            <a:gsLst>
              <a:gs pos="0">
                <a:srgbClr val="F6007B"/>
              </a:gs>
              <a:gs pos="69000">
                <a:schemeClr val="accent1">
                  <a:lumMod val="105000"/>
                  <a:satMod val="103000"/>
                  <a:tint val="73000"/>
                </a:schemeClr>
              </a:gs>
              <a:gs pos="7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87860" y="4396478"/>
            <a:ext cx="2403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22878" y="4981253"/>
            <a:ext cx="1707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</a:t>
            </a:r>
          </a:p>
        </p:txBody>
      </p:sp>
    </p:spTree>
    <p:extLst>
      <p:ext uri="{BB962C8B-B14F-4D97-AF65-F5344CB8AC3E}">
        <p14:creationId xmlns:p14="http://schemas.microsoft.com/office/powerpoint/2010/main" val="18178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.jimcdn.com/app/cms/image/transf/none/path/se6d7d48eb5cb520c/backgroundarea/id327769d21057186/version/147504476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3325" y="287383"/>
            <a:ext cx="10136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Общаться, развивать и вкладывать знания в нынешних детей непросто. Для того чтобы удержать внимание и интерес дошкольника к занятию необходимо использовать современные средства, к которым можно отнести информационные компьютерные технологии. Это позволяет превратить занятие в увлекательную, яркую и динамичную игру.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3325" y="281694"/>
            <a:ext cx="10293532" cy="1944681"/>
          </a:xfrm>
          <a:prstGeom prst="rect">
            <a:avLst/>
          </a:prstGeom>
          <a:gradFill>
            <a:gsLst>
              <a:gs pos="0">
                <a:srgbClr val="F6007B">
                  <a:lumMod val="95000"/>
                  <a:lumOff val="5000"/>
                </a:srgbClr>
              </a:gs>
              <a:gs pos="7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83325" y="3158092"/>
            <a:ext cx="10293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я советую использовать компьютерные программы в качестве новых средств обучения и развития, но необходимо использовать материал, чтобы он соответствовал возрасту, был доступен и понятен ребенку.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3325" y="3158092"/>
            <a:ext cx="10293532" cy="1944681"/>
          </a:xfrm>
          <a:prstGeom prst="rect">
            <a:avLst/>
          </a:prstGeom>
          <a:gradFill>
            <a:gsLst>
              <a:gs pos="74000">
                <a:srgbClr val="A2C2E7"/>
              </a:gs>
              <a:gs pos="0">
                <a:srgbClr val="F6007B"/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76332" y="2322901"/>
            <a:ext cx="1707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76332" y="5208641"/>
            <a:ext cx="1707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</a:t>
            </a:r>
          </a:p>
        </p:txBody>
      </p:sp>
    </p:spTree>
    <p:extLst>
      <p:ext uri="{BB962C8B-B14F-4D97-AF65-F5344CB8AC3E}">
        <p14:creationId xmlns:p14="http://schemas.microsoft.com/office/powerpoint/2010/main" val="231600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age.jimcdn.com/app/cms/image/transf/none/path/se6d7d48eb5cb520c/backgroundarea/id327769d21057186/version/1475044762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3" y="244737"/>
            <a:ext cx="121920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Самая доступная форма приобщения ребенка к музыке и развития у него музыкальной культуры – это совместный просмотр мультфильмов, основанных на шедеврах классической музыки. Советую посмотреть всей семьей мультфильмы по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«Детскому альбому» П. И. Чайковского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«Гномы и горный король»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фантазии на тему Э. Грига,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«Прогулка»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тему С. Прокофьева,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«Танцы кукол»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тему музыки Д. Шостаковича.</a:t>
            </a:r>
            <a:endParaRPr lang="ru-RU" dirty="0">
              <a:gradFill>
                <a:gsLst>
                  <a:gs pos="87000">
                    <a:srgbClr val="5BC1EE"/>
                  </a:gs>
                  <a:gs pos="54000">
                    <a:srgbClr val="F6007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4503" y="2553061"/>
            <a:ext cx="12296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</a:rPr>
              <a:t>	Так же детям совместно с родителями можно спеть видео-песенки, такие как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hlinkClick r:id="rId7"/>
              </a:rPr>
              <a:t>«Два кота»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</a:rPr>
              <a:t>со взрослым, потом самостоятельно с названием нот и в третьем случае с визуализацией клавиатуры, что позволяет сделать эту песенку «зримой». </a:t>
            </a:r>
            <a:endParaRPr lang="ru-RU" sz="2400" dirty="0">
              <a:gradFill>
                <a:gsLst>
                  <a:gs pos="87000">
                    <a:srgbClr val="5BC1EE"/>
                  </a:gs>
                  <a:gs pos="54000">
                    <a:srgbClr val="F6007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" y="3768799"/>
            <a:ext cx="12192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hlinkClick r:id="rId8"/>
              </a:rPr>
              <a:t>	Попевка с лягушками </a:t>
            </a: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</a:rPr>
              <a:t>познакомит детей с нотами гаммы, в которой предлагается сначала прослушать песенку, а потом самостоятельно спеть со словами и с названием нот.</a:t>
            </a:r>
            <a:endParaRPr lang="ru-RU" sz="2400" dirty="0">
              <a:gradFill>
                <a:gsLst>
                  <a:gs pos="87000">
                    <a:srgbClr val="5BC1EE"/>
                  </a:gs>
                  <a:gs pos="54000">
                    <a:srgbClr val="F6007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" y="4861385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400" dirty="0">
                <a:gradFill>
                  <a:gsLst>
                    <a:gs pos="87000">
                      <a:srgbClr val="5BC1EE"/>
                    </a:gs>
                    <a:gs pos="54000">
                      <a:srgbClr val="F6007B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Данный список не исчерпывается приведенными примерами, он постоянно пополняется и обогащается. Главное, что современные информационные технологии не только развивают музыкальные способности детей, но и доставляют удовольствие и детям, и родителям, что поддерживает благоприятный психологический климат в семье, а также сохраняет интерес ребенка к музыкальному искусству.</a:t>
            </a:r>
            <a:endParaRPr lang="ru-RU" dirty="0">
              <a:gradFill>
                <a:gsLst>
                  <a:gs pos="87000">
                    <a:srgbClr val="5BC1EE"/>
                  </a:gs>
                  <a:gs pos="54000">
                    <a:srgbClr val="F6007B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8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224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21</cp:revision>
  <dcterms:created xsi:type="dcterms:W3CDTF">2024-03-29T06:28:18Z</dcterms:created>
  <dcterms:modified xsi:type="dcterms:W3CDTF">2024-03-29T10:04:16Z</dcterms:modified>
</cp:coreProperties>
</file>