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-78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25963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4614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479919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75280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791043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7444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1876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0436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94395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964179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5483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5093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05258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098730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42125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23225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D9B219-5343-410E-81FB-75EAB784FAA0}" type="datetimeFigureOut">
              <a:rPr lang="ru-RU" smtClean="0"/>
              <a:pPr/>
              <a:t>14.02.2017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2B45618-5BFF-40A2-867C-698F8380326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7344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alpha val="8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 idx="4294967295"/>
          </p:nvPr>
        </p:nvSpPr>
        <p:spPr>
          <a:xfrm>
            <a:off x="2236763" y="609600"/>
            <a:ext cx="8412479" cy="3062068"/>
          </a:xfrm>
        </p:spPr>
        <p:txBody>
          <a:bodyPr>
            <a:noAutofit/>
          </a:bodyPr>
          <a:lstStyle/>
          <a:p>
            <a:r>
              <a:rPr lang="ru-RU" sz="6600" dirty="0" smtClean="0">
                <a:solidFill>
                  <a:schemeClr val="accent2">
                    <a:lumMod val="50000"/>
                  </a:schemeClr>
                </a:solidFill>
              </a:rPr>
              <a:t>Утренняя гимнастика</a:t>
            </a:r>
            <a:endParaRPr lang="ru-RU" sz="66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785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441960"/>
            <a:ext cx="9067800" cy="6416040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На утренней гимнастике используются знакомые детям упражнения, поэтому психическая нагрузка (на внимание, память) почти всегда бывает умеренной.</a:t>
            </a:r>
            <a:br>
              <a:rPr lang="ru-RU" sz="2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dirty="0">
                <a:solidFill>
                  <a:schemeClr val="accent2">
                    <a:lumMod val="50000"/>
                  </a:schemeClr>
                </a:solidFill>
              </a:rPr>
              <a:t>Физические упражнения благотворнее влияют на организм, когда они вызывают жизнерадостное настроение, положительные эмоции. И воспитатель, правильно чередуя упражнения, давая достаточную нагрузку, создает у детей интерес к утренней гимнастике. Не менее важно эмоционально проводить упражнения, используя различные приемы, музыкальное сопровождение. Однако физические упражнения и музыка не должны чрезмерно возбуждать детей, потому что это может привести к усталости и снижению аппетита.</a:t>
            </a:r>
            <a:br>
              <a:rPr lang="ru-RU" sz="2800" dirty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800" dirty="0"/>
              <a:t/>
            </a:r>
            <a:br>
              <a:rPr lang="ru-RU" sz="2800" dirty="0"/>
            </a:b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16533655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" y="167640"/>
            <a:ext cx="9479280" cy="2392680"/>
          </a:xfrm>
        </p:spPr>
        <p:txBody>
          <a:bodyPr>
            <a:normAutofit/>
          </a:bodyPr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Количество общеразвивающих упражнений и их дозировка увеличиваются с возрастом детей, по мере улучшения физического развития и физической подготовленности.</a:t>
            </a:r>
            <a:r>
              <a:rPr lang="ru-RU" dirty="0"/>
              <a:t> </a:t>
            </a:r>
          </a:p>
        </p:txBody>
      </p:sp>
      <p:pic>
        <p:nvPicPr>
          <p:cNvPr id="6" name="Рисунок 5" descr="http://122012.imgbb.ru/user/79/795796/1/13ac2c0c2202cc13f2944358515db148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11680" y="2956560"/>
            <a:ext cx="5273040" cy="370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8556064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39640" y="1752600"/>
            <a:ext cx="6217920" cy="501396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Во время утренней гимнастики воспитатель внимательно наблюдает за каждым ребенком и, если возникает необходимость, оказывает физическую помощь отдельным детям, делает указания, подбадривает (особенно детей младшего возраста).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3" name="Рисунок 2" descr="http://files.myopera.com/wishingstar_0305/albums/543637/Children_Day_vector_wallpaper_0168013a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5720" y="-137160"/>
            <a:ext cx="4785360" cy="3779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994376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91734" y="2499360"/>
            <a:ext cx="8596668" cy="1320800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accent2">
                    <a:lumMod val="50000"/>
                  </a:schemeClr>
                </a:solidFill>
              </a:rPr>
              <a:t>Спасибо за внимание!</a:t>
            </a:r>
            <a:endParaRPr lang="ru-RU" sz="60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82041826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41</TotalTime>
  <Words>80</Words>
  <Application>Microsoft Office PowerPoint</Application>
  <PresentationFormat>Произвольный</PresentationFormat>
  <Paragraphs>5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Грань</vt:lpstr>
      <vt:lpstr>Утренняя гимнастика</vt:lpstr>
      <vt:lpstr>На утренней гимнастике используются знакомые детям упражнения, поэтому психическая нагрузка (на внимание, память) почти всегда бывает умеренной. Физические упражнения благотворнее влияют на организм, когда они вызывают жизнерадостное настроение, положительные эмоции. И воспитатель, правильно чередуя упражнения, давая достаточную нагрузку, создает у детей интерес к утренней гимнастике. Не менее важно эмоционально проводить упражнения, используя различные приемы, музыкальное сопровождение. Однако физические упражнения и музыка не должны чрезмерно возбуждать детей, потому что это может привести к усталости и снижению аппетита.  </vt:lpstr>
      <vt:lpstr>Количество общеразвивающих упражнений и их дозировка увеличиваются с возрастом детей, по мере улучшения физического развития и физической подготовленности. </vt:lpstr>
      <vt:lpstr>Во время утренней гимнастики воспитатель внимательно наблюдает за каждым ребенком и, если возникает необходимость, оказывает физическую помощь отдельным детям, делает указания, подбадривает (особенно детей младшего возраста).  </vt:lpstr>
      <vt:lpstr>Спасибо за внимание!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Утренняя гимнастика</dc:title>
  <dc:creator>Пользователь</dc:creator>
  <cp:lastModifiedBy>Пользователь</cp:lastModifiedBy>
  <cp:revision>6</cp:revision>
  <dcterms:created xsi:type="dcterms:W3CDTF">2015-12-16T14:12:24Z</dcterms:created>
  <dcterms:modified xsi:type="dcterms:W3CDTF">2017-02-14T06:15:13Z</dcterms:modified>
</cp:coreProperties>
</file>