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596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614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99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280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910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444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1876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43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439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641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48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509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525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873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12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22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B219-5343-410E-81FB-75EAB784FA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B45618-5BFF-40A2-867C-698F838032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3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2236763" y="609600"/>
            <a:ext cx="8412479" cy="3062068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Утренняя гимнастика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8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441960"/>
            <a:ext cx="9067800" cy="641604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На утренней гимнастике используются знакомые детям упражнения, поэтому психическая нагрузка (на внимание, память) почти всегда бывает умеренной.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Физические упражнения благотворнее влияют на организм, когда они вызывают жизнерадостное настроение, положительные эмоции. И воспитатель, правильно чередуя упражнения, давая достаточную нагрузку, создает у детей интерес к утренней гимнастике. Не менее важно эмоционально проводить упражнения, используя различные приемы, музыкальное сопровождение. Однако физические упражнения и музыка не должны чрезмерно возбуждать детей, потому что это может привести к усталости и снижению аппетита.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5336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" y="167640"/>
            <a:ext cx="9479280" cy="239268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Количество общеразвивающих упражнений и их дозировка увеличиваются с возрастом детей, по мере улучшения физического развития и физической подготовленности.</a:t>
            </a:r>
            <a:r>
              <a:rPr lang="ru-RU" dirty="0"/>
              <a:t> </a:t>
            </a:r>
          </a:p>
        </p:txBody>
      </p:sp>
      <p:pic>
        <p:nvPicPr>
          <p:cNvPr id="6" name="Рисунок 5" descr="http://122012.imgbb.ru/user/79/795796/1/13ac2c0c2202cc13f2944358515db14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1680" y="2956560"/>
            <a:ext cx="5273040" cy="370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5560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9640" y="1752600"/>
            <a:ext cx="6217920" cy="50139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Во время утренней гимнастики воспитатель внимательно наблюдает за каждым ребенком и, если возникает необходимость, оказывает физическую помощь отдельным детям, делает указания, подбадривает (особенно детей младшего возраста).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files.myopera.com/wishingstar_0305/albums/543637/Children_Day_vector_wallpaper_0168013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" y="-137160"/>
            <a:ext cx="4785360" cy="377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9437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734" y="2499360"/>
            <a:ext cx="8596668" cy="13208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204182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80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Грань</vt:lpstr>
      <vt:lpstr>Утренняя гимнастика</vt:lpstr>
      <vt:lpstr>На утренней гимнастике используются знакомые детям упражнения, поэтому психическая нагрузка (на внимание, память) почти всегда бывает умеренной. Физические упражнения благотворнее влияют на организм, когда они вызывают жизнерадостное настроение, положительные эмоции. И воспитатель, правильно чередуя упражнения, давая достаточную нагрузку, создает у детей интерес к утренней гимнастике. Не менее важно эмоционально проводить упражнения, используя различные приемы, музыкальное сопровождение. Однако физические упражнения и музыка не должны чрезмерно возбуждать детей, потому что это может привести к усталости и снижению аппетита.  </vt:lpstr>
      <vt:lpstr>Количество общеразвивающих упражнений и их дозировка увеличиваются с возрастом детей, по мере улучшения физического развития и физической подготовленности. </vt:lpstr>
      <vt:lpstr>Во время утренней гимнастики воспитатель внимательно наблюдает за каждым ребенком и, если возникает необходимость, оказывает физическую помощь отдельным детям, делает указания, подбадривает (особенно детей младшего возраста). 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Утренняя гимнастика</dc:title>
  <dc:creator>Пользователь</dc:creator>
  <cp:lastModifiedBy>Пользователь</cp:lastModifiedBy>
  <cp:revision>6</cp:revision>
  <dcterms:created xsi:type="dcterms:W3CDTF">2015-12-16T14:12:24Z</dcterms:created>
  <dcterms:modified xsi:type="dcterms:W3CDTF">2017-02-14T06:15:13Z</dcterms:modified>
</cp:coreProperties>
</file>