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9BBB9F-25AD-488B-A493-37D929FC7D37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EA818BD-4E19-4837-8F64-2F4D0794004A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3723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BBB9F-25AD-488B-A493-37D929FC7D37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18BD-4E19-4837-8F64-2F4D079400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282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BBB9F-25AD-488B-A493-37D929FC7D37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18BD-4E19-4837-8F64-2F4D079400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582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BBB9F-25AD-488B-A493-37D929FC7D37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18BD-4E19-4837-8F64-2F4D079400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436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BBB9F-25AD-488B-A493-37D929FC7D37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18BD-4E19-4837-8F64-2F4D0794004A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1666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BBB9F-25AD-488B-A493-37D929FC7D37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18BD-4E19-4837-8F64-2F4D079400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012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BBB9F-25AD-488B-A493-37D929FC7D37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18BD-4E19-4837-8F64-2F4D079400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816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BBB9F-25AD-488B-A493-37D929FC7D37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18BD-4E19-4837-8F64-2F4D079400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196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BBB9F-25AD-488B-A493-37D929FC7D37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18BD-4E19-4837-8F64-2F4D079400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326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BBB9F-25AD-488B-A493-37D929FC7D37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18BD-4E19-4837-8F64-2F4D079400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528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BBB9F-25AD-488B-A493-37D929FC7D37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18BD-4E19-4837-8F64-2F4D079400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851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729BBB9F-25AD-488B-A493-37D929FC7D37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9EA818BD-4E19-4837-8F64-2F4D079400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029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CB3F28-5EDB-9BE2-78B1-ECF9D17748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Виды маляров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CB9B07D-AA5B-A69A-E442-D9F4AE412D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4887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3CF073-83E6-172C-0DAE-162791ABA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МАЛЯР-ВЫСОТНИК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6C73F72D-0805-2C72-B60F-EF1B303ED7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520" y="2008903"/>
            <a:ext cx="6192836" cy="35458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3389E6E-8368-CC76-B3F1-8BA51E36E27D}"/>
              </a:ext>
            </a:extLst>
          </p:cNvPr>
          <p:cNvSpPr txBox="1"/>
          <p:nvPr/>
        </p:nvSpPr>
        <p:spPr>
          <a:xfrm>
            <a:off x="6878320" y="1965960"/>
            <a:ext cx="483616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/>
              <a:t>Окрашивает объекты на высоте, например конструкции на строительной площадке.</a:t>
            </a:r>
          </a:p>
        </p:txBody>
      </p:sp>
    </p:spTree>
    <p:extLst>
      <p:ext uri="{BB962C8B-B14F-4D97-AF65-F5344CB8AC3E}">
        <p14:creationId xmlns:p14="http://schemas.microsoft.com/office/powerpoint/2010/main" val="3585597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A3D5D4-9ABE-26DC-28C4-C88363F18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МАЛЯР ПО МЕТАЛЛУ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EAECB50C-C21D-B50C-856E-DF44D5EDC3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0316" y="1847196"/>
            <a:ext cx="5570274" cy="44012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B8910E5-79E4-DD56-A833-E06B827A9C04}"/>
              </a:ext>
            </a:extLst>
          </p:cNvPr>
          <p:cNvSpPr txBox="1"/>
          <p:nvPr/>
        </p:nvSpPr>
        <p:spPr>
          <a:xfrm>
            <a:off x="6713274" y="1752600"/>
            <a:ext cx="536956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/>
              <a:t>Работает с любыми металлическими поверхностями. Чтобы они не подвергались коррозии и дольше служили, маляры обрабатывают их специальными растворами, наносят защитные средства и только потом покрывают краской.</a:t>
            </a:r>
          </a:p>
        </p:txBody>
      </p:sp>
    </p:spTree>
    <p:extLst>
      <p:ext uri="{BB962C8B-B14F-4D97-AF65-F5344CB8AC3E}">
        <p14:creationId xmlns:p14="http://schemas.microsoft.com/office/powerpoint/2010/main" val="2417364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1BBAA5-818A-DD0C-FFC3-5A8C9AFF3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МАЛЯР-ШТУКАТУР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C58D498-7BDA-74EA-B065-AA2650F54E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647" y="1837878"/>
            <a:ext cx="6061688" cy="4038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F405D8F-E369-8A63-7951-D7BC34D71F7A}"/>
              </a:ext>
            </a:extLst>
          </p:cNvPr>
          <p:cNvSpPr txBox="1"/>
          <p:nvPr/>
        </p:nvSpPr>
        <p:spPr>
          <a:xfrm>
            <a:off x="6786880" y="1595021"/>
            <a:ext cx="509016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/>
              <a:t>Специалист, который выполняет комплекс работ по подготовке и отделке поверхностей внутри и снаружи зданий. Профессия объединяет навыки двух смежных специальностей: маляра, отвечающего за покраску и декоративную отделку поверхностей, и штукатура, выполняющего выравнивание и подготовку стен, потолков и фасадов. </a:t>
            </a:r>
          </a:p>
        </p:txBody>
      </p:sp>
    </p:spTree>
    <p:extLst>
      <p:ext uri="{BB962C8B-B14F-4D97-AF65-F5344CB8AC3E}">
        <p14:creationId xmlns:p14="http://schemas.microsoft.com/office/powerpoint/2010/main" val="1137565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367984-8ECB-D433-8EF7-FE5453188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СПАСИБО ЗА ВНИМАНИЕ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29575D5-D0D0-97B9-847B-F2BE2E790E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4627" t="6918" r="5562" b="4529"/>
          <a:stretch>
            <a:fillRect/>
          </a:stretch>
        </p:blipFill>
        <p:spPr>
          <a:xfrm>
            <a:off x="4058920" y="2231301"/>
            <a:ext cx="4074160" cy="4017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999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9B7D7D-6882-64DA-0C58-9D0F99741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МАЛЯР СТРОИТЕЛЬНЫЙ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2999C24-237F-CFAC-45CC-A5C2C39F1D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7700" y="1833880"/>
            <a:ext cx="6066142" cy="4038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790882-870A-2EF3-72A6-73F5EA410A4B}"/>
              </a:ext>
            </a:extLst>
          </p:cNvPr>
          <p:cNvSpPr txBox="1"/>
          <p:nvPr/>
        </p:nvSpPr>
        <p:spPr>
          <a:xfrm>
            <a:off x="6888479" y="1833880"/>
            <a:ext cx="479750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/>
              <a:t>Занимается окрашиванием стен, потолков, дверей, окон и других поверхностей в зданиях и сооружениях.</a:t>
            </a:r>
          </a:p>
        </p:txBody>
      </p:sp>
    </p:spTree>
    <p:extLst>
      <p:ext uri="{BB962C8B-B14F-4D97-AF65-F5344CB8AC3E}">
        <p14:creationId xmlns:p14="http://schemas.microsoft.com/office/powerpoint/2010/main" val="2462992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95621C-E1AD-148C-B3AB-6A229D219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АВТОМОБИЛЬНЫЙ МАЛЯР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3701209-2AC3-EBB8-94B2-D6C9FC1C87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1943" y="1889760"/>
            <a:ext cx="6113617" cy="3810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F957A1-9300-627D-C388-D052A3D58601}"/>
              </a:ext>
            </a:extLst>
          </p:cNvPr>
          <p:cNvSpPr txBox="1"/>
          <p:nvPr/>
        </p:nvSpPr>
        <p:spPr>
          <a:xfrm>
            <a:off x="6918960" y="1805355"/>
            <a:ext cx="440944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/>
              <a:t>Специализируется на окрашивании автомобилей, ремонте автоэмалей и устранении внешних дефектов.</a:t>
            </a:r>
          </a:p>
        </p:txBody>
      </p:sp>
    </p:spTree>
    <p:extLst>
      <p:ext uri="{BB962C8B-B14F-4D97-AF65-F5344CB8AC3E}">
        <p14:creationId xmlns:p14="http://schemas.microsoft.com/office/powerpoint/2010/main" val="1552022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6DD53-98DD-BD82-3A39-BB5FE4D4A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B335A9-FF05-8509-31AB-7A8D191BA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ПРОМЫШЛЕННЫЙ МАЛЯР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86B653-B746-0C96-EF89-233DA9320261}"/>
              </a:ext>
            </a:extLst>
          </p:cNvPr>
          <p:cNvSpPr txBox="1"/>
          <p:nvPr/>
        </p:nvSpPr>
        <p:spPr>
          <a:xfrm>
            <a:off x="6918960" y="1805355"/>
            <a:ext cx="440944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/>
              <a:t>Работает с крупными промышленными объектами, окрашивает металлические конструкции, оборудование и трубопроводы.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8D130F4-F124-67A1-6713-BCA9D787F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344" y="1965960"/>
            <a:ext cx="5692087" cy="3950602"/>
          </a:xfrm>
          <a:prstGeom prst="rect">
            <a:avLst/>
          </a:prstGeom>
        </p:spPr>
      </p:pic>
      <p:sp>
        <p:nvSpPr>
          <p:cNvPr id="7" name="Объект 6">
            <a:extLst>
              <a:ext uri="{FF2B5EF4-FFF2-40B4-BE49-F238E27FC236}">
                <a16:creationId xmlns:a16="http://schemas.microsoft.com/office/drawing/2014/main" id="{2EC994F4-C90B-E207-3FE6-D001D14B4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4255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83344-5920-DEE9-9E25-B205E07B0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9E8B6E-2CAA-0E31-8054-3A99C2953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МЕБЕЛЬНЫЙ МАЛЯР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EBE924-895C-E8F9-6CF9-1BACD05A1C1B}"/>
              </a:ext>
            </a:extLst>
          </p:cNvPr>
          <p:cNvSpPr txBox="1"/>
          <p:nvPr/>
        </p:nvSpPr>
        <p:spPr>
          <a:xfrm>
            <a:off x="6807256" y="1899920"/>
            <a:ext cx="440944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/>
              <a:t>Занимается окрашиванием и лакированием мебели, созданием различных эффектов и стилей.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3A1C795-023F-25E5-5E06-763B7AE236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0723" y="2052320"/>
            <a:ext cx="5913437" cy="388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684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8E1FB-3857-F057-27F5-8E264E68C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8B993B-63E0-AE50-8DB3-BD2F3AD9E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ХУДОЖЕСТВЕННЫЙ МАЛЯР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F7B390-B2F5-FDAC-3442-E59CE105578C}"/>
              </a:ext>
            </a:extLst>
          </p:cNvPr>
          <p:cNvSpPr txBox="1"/>
          <p:nvPr/>
        </p:nvSpPr>
        <p:spPr>
          <a:xfrm>
            <a:off x="7040879" y="2011680"/>
            <a:ext cx="450088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/>
              <a:t>Осуществляет художественную окраску стен, фресок, картины и других художественных произведений.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1B657308-65F5-6190-DBAF-25D1669BCB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3594" y="1965960"/>
            <a:ext cx="6176060" cy="4109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210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218ADB-924A-A33B-9F97-CA0C554E5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ДЕКОРАТИВНЫЙ МАЛЯР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70FECE4D-2E08-D671-FFBF-5FB0AA82BC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4040" y="1965960"/>
            <a:ext cx="6055233" cy="40358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F5616D9-18CB-5744-7AF7-CC4F611BAFE8}"/>
              </a:ext>
            </a:extLst>
          </p:cNvPr>
          <p:cNvSpPr txBox="1"/>
          <p:nvPr/>
        </p:nvSpPr>
        <p:spPr>
          <a:xfrm>
            <a:off x="6781800" y="1965960"/>
            <a:ext cx="480568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/>
              <a:t>Специализируется на создании декоративных покрытий и рисунков на различных поверхностях.</a:t>
            </a:r>
          </a:p>
        </p:txBody>
      </p:sp>
    </p:spTree>
    <p:extLst>
      <p:ext uri="{BB962C8B-B14F-4D97-AF65-F5344CB8AC3E}">
        <p14:creationId xmlns:p14="http://schemas.microsoft.com/office/powerpoint/2010/main" val="712267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F57C60-0E74-615C-24DB-020250D6E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ФАСАДНЫЙ МАЛЯР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1D7C75-8C80-2F04-8B98-AABA921879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1" y="2057400"/>
            <a:ext cx="5298440" cy="4038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341F1E-1E43-C96A-A264-0877B17F243A}"/>
              </a:ext>
            </a:extLst>
          </p:cNvPr>
          <p:cNvSpPr txBox="1"/>
          <p:nvPr/>
        </p:nvSpPr>
        <p:spPr>
          <a:xfrm>
            <a:off x="6868160" y="1744980"/>
            <a:ext cx="486664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/>
              <a:t>Осуществляет окрашивание и декорирование фасадов зданий и сооружений.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8D1687E-9CC1-B723-C628-0390C17F6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1" y="1744980"/>
            <a:ext cx="5679440" cy="425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917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F0EA63-9DB4-5ABE-7C6B-B1C7F0626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МАЛЯР ПО ДЕРЕВУ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470B35FE-2B90-A71A-97F6-078B0C94F6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6879" y="1965960"/>
            <a:ext cx="5645293" cy="37541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0926F1-7D43-FD8C-D201-6EEFFDAD8239}"/>
              </a:ext>
            </a:extLst>
          </p:cNvPr>
          <p:cNvSpPr txBox="1"/>
          <p:nvPr/>
        </p:nvSpPr>
        <p:spPr>
          <a:xfrm>
            <a:off x="6228081" y="1965960"/>
            <a:ext cx="53848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/>
              <a:t>Занимается окрашиванием и лакированием деревянных поверхностей, таких как двери, окна, мебель и другие изделия из дерева.</a:t>
            </a:r>
          </a:p>
        </p:txBody>
      </p:sp>
    </p:spTree>
    <p:extLst>
      <p:ext uri="{BB962C8B-B14F-4D97-AF65-F5344CB8AC3E}">
        <p14:creationId xmlns:p14="http://schemas.microsoft.com/office/powerpoint/2010/main" val="1715004052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33</TotalTime>
  <Words>222</Words>
  <Application>Microsoft Office PowerPoint</Application>
  <PresentationFormat>Широкоэкранный</PresentationFormat>
  <Paragraphs>24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Corbel</vt:lpstr>
      <vt:lpstr>Базис</vt:lpstr>
      <vt:lpstr>Виды маляров</vt:lpstr>
      <vt:lpstr>МАЛЯР СТРОИТЕЛЬНЫЙ</vt:lpstr>
      <vt:lpstr>АВТОМОБИЛЬНЫЙ МАЛЯР</vt:lpstr>
      <vt:lpstr>ПРОМЫШЛЕННЫЙ МАЛЯР</vt:lpstr>
      <vt:lpstr>МЕБЕЛЬНЫЙ МАЛЯР</vt:lpstr>
      <vt:lpstr>ХУДОЖЕСТВЕННЫЙ МАЛЯР</vt:lpstr>
      <vt:lpstr>ДЕКОРАТИВНЫЙ МАЛЯР</vt:lpstr>
      <vt:lpstr>ФАСАДНЫЙ МАЛЯР</vt:lpstr>
      <vt:lpstr>МАЛЯР ПО ДЕРЕВУ</vt:lpstr>
      <vt:lpstr>МАЛЯР-ВЫСОТНИК</vt:lpstr>
      <vt:lpstr>МАЛЯР ПО МЕТАЛЛУ</vt:lpstr>
      <vt:lpstr>МАЛЯР-ШТУКАТУР</vt:lpstr>
      <vt:lpstr>СПАСИБО ЗА ВНИМАНИЕ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576 МДОО</dc:creator>
  <cp:lastModifiedBy>576 МДОО</cp:lastModifiedBy>
  <cp:revision>1</cp:revision>
  <dcterms:created xsi:type="dcterms:W3CDTF">2025-11-09T08:08:46Z</dcterms:created>
  <dcterms:modified xsi:type="dcterms:W3CDTF">2025-11-09T08:42:45Z</dcterms:modified>
</cp:coreProperties>
</file>