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2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8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8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6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1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9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2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2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5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9BBB9F-25AD-488B-A493-37D929FC7D37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818BD-4E19-4837-8F64-2F4D07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B3F28-5EDB-9BE2-78B1-ECF9D1774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Виды маляров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9B07D-AA5B-A69A-E442-D9F4AE412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88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F073-83E6-172C-0DAE-162791AB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МАЛЯР-ВЫСОТНИК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C73F72D-0805-2C72-B60F-EF1B303ED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0" y="2008903"/>
            <a:ext cx="6192836" cy="3545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89E6E-8368-CC76-B3F1-8BA51E36E27D}"/>
              </a:ext>
            </a:extLst>
          </p:cNvPr>
          <p:cNvSpPr txBox="1"/>
          <p:nvPr/>
        </p:nvSpPr>
        <p:spPr>
          <a:xfrm>
            <a:off x="6878320" y="1965960"/>
            <a:ext cx="48361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Окрашивает объекты на высоте, например конструкции на строительной площадке.</a:t>
            </a:r>
          </a:p>
        </p:txBody>
      </p:sp>
    </p:spTree>
    <p:extLst>
      <p:ext uri="{BB962C8B-B14F-4D97-AF65-F5344CB8AC3E}">
        <p14:creationId xmlns:p14="http://schemas.microsoft.com/office/powerpoint/2010/main" val="358559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D5D4-9ABE-26DC-28C4-C88363F1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МАЛЯР ПО МЕТАЛЛУ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AECB50C-C21D-B50C-856E-DF44D5EDC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316" y="1847196"/>
            <a:ext cx="5570274" cy="4401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910E5-79E4-DD56-A833-E06B827A9C04}"/>
              </a:ext>
            </a:extLst>
          </p:cNvPr>
          <p:cNvSpPr txBox="1"/>
          <p:nvPr/>
        </p:nvSpPr>
        <p:spPr>
          <a:xfrm>
            <a:off x="6713274" y="1752600"/>
            <a:ext cx="53695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Работает с любыми металлическими поверхностями. Чтобы они не подвергались коррозии и дольше служили, маляры обрабатывают их специальными растворами, наносят защитные средства и только потом покрывают краской.</a:t>
            </a:r>
          </a:p>
        </p:txBody>
      </p:sp>
    </p:spTree>
    <p:extLst>
      <p:ext uri="{BB962C8B-B14F-4D97-AF65-F5344CB8AC3E}">
        <p14:creationId xmlns:p14="http://schemas.microsoft.com/office/powerpoint/2010/main" val="241736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BAA5-818A-DD0C-FFC3-5A8C9AFF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МАЛЯР-ШТУКАТУР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58D498-7BDA-74EA-B065-AA2650F5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47" y="1837878"/>
            <a:ext cx="6061688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405D8F-E369-8A63-7951-D7BC34D71F7A}"/>
              </a:ext>
            </a:extLst>
          </p:cNvPr>
          <p:cNvSpPr txBox="1"/>
          <p:nvPr/>
        </p:nvSpPr>
        <p:spPr>
          <a:xfrm>
            <a:off x="6786880" y="1595021"/>
            <a:ext cx="50901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Специалист, который выполняет комплекс работ по подготовке и отделке поверхностей внутри и снаружи зданий. Профессия объединяет навыки двух смежных специальностей: маляра, отвечающего за покраску и декоративную отделку поверхностей, и штукатура, выполняющего выравнивание и подготовку стен, потолков и фасадов. </a:t>
            </a:r>
          </a:p>
        </p:txBody>
      </p:sp>
    </p:spTree>
    <p:extLst>
      <p:ext uri="{BB962C8B-B14F-4D97-AF65-F5344CB8AC3E}">
        <p14:creationId xmlns:p14="http://schemas.microsoft.com/office/powerpoint/2010/main" val="113756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7984-8ECB-D433-8EF7-FE545318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ВНИМАНИЕ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9575D5-D0D0-97B9-847B-F2BE2E790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627" t="6918" r="5562" b="4529"/>
          <a:stretch>
            <a:fillRect/>
          </a:stretch>
        </p:blipFill>
        <p:spPr>
          <a:xfrm>
            <a:off x="4058920" y="2231301"/>
            <a:ext cx="4074160" cy="40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B7D7D-6882-64DA-0C58-9D0F9974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МАЛЯР СТРОИТЕЛЬНЫЙ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999C24-237F-CFAC-45CC-A5C2C39F1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700" y="1833880"/>
            <a:ext cx="6066142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90882-870A-2EF3-72A6-73F5EA410A4B}"/>
              </a:ext>
            </a:extLst>
          </p:cNvPr>
          <p:cNvSpPr txBox="1"/>
          <p:nvPr/>
        </p:nvSpPr>
        <p:spPr>
          <a:xfrm>
            <a:off x="6888479" y="1833880"/>
            <a:ext cx="47975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Занимается окрашиванием стен, потолков, дверей, окон и других поверхностей в зданиях и сооружениях.</a:t>
            </a:r>
          </a:p>
        </p:txBody>
      </p:sp>
    </p:spTree>
    <p:extLst>
      <p:ext uri="{BB962C8B-B14F-4D97-AF65-F5344CB8AC3E}">
        <p14:creationId xmlns:p14="http://schemas.microsoft.com/office/powerpoint/2010/main" val="246299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5621C-E1AD-148C-B3AB-6A229D21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АВТОМОБИЛЬНЫЙ МАЛЯР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701209-2AC3-EBB8-94B2-D6C9FC1C8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943" y="1889760"/>
            <a:ext cx="6113617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957A1-9300-627D-C388-D052A3D58601}"/>
              </a:ext>
            </a:extLst>
          </p:cNvPr>
          <p:cNvSpPr txBox="1"/>
          <p:nvPr/>
        </p:nvSpPr>
        <p:spPr>
          <a:xfrm>
            <a:off x="6918960" y="1805355"/>
            <a:ext cx="44094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Специализируется на окрашивании автомобилей, ремонте автоэмалей и устранении внешних дефектов.</a:t>
            </a:r>
          </a:p>
        </p:txBody>
      </p:sp>
    </p:spTree>
    <p:extLst>
      <p:ext uri="{BB962C8B-B14F-4D97-AF65-F5344CB8AC3E}">
        <p14:creationId xmlns:p14="http://schemas.microsoft.com/office/powerpoint/2010/main" val="155202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6DD53-98DD-BD82-3A39-BB5FE4D4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35A9-FF05-8509-31AB-7A8D191B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ПРОМЫШЛЕННЫЙ МАЛЯР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6B653-B746-0C96-EF89-233DA9320261}"/>
              </a:ext>
            </a:extLst>
          </p:cNvPr>
          <p:cNvSpPr txBox="1"/>
          <p:nvPr/>
        </p:nvSpPr>
        <p:spPr>
          <a:xfrm>
            <a:off x="6918960" y="1805355"/>
            <a:ext cx="44094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Работает с крупными промышленными объектами, окрашивает металлические конструкции, оборудование и трубопроводы.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130F4-F124-67A1-6713-BCA9D787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44" y="1965960"/>
            <a:ext cx="5692087" cy="3950602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2EC994F4-C90B-E207-3FE6-D001D14B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5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83344-5920-DEE9-9E25-B205E07B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E8B6E-2CAA-0E31-8054-3A99C295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МЕБЕЛЬНЫЙ МАЛЯР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BE924-895C-E8F9-6CF9-1BACD05A1C1B}"/>
              </a:ext>
            </a:extLst>
          </p:cNvPr>
          <p:cNvSpPr txBox="1"/>
          <p:nvPr/>
        </p:nvSpPr>
        <p:spPr>
          <a:xfrm>
            <a:off x="6807256" y="1899920"/>
            <a:ext cx="44094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Занимается окрашиванием и лакированием мебели, созданием различных эффектов и стилей.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A1C795-023F-25E5-5E06-763B7AE23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723" y="2052320"/>
            <a:ext cx="5913437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8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8E1FB-3857-F057-27F5-8E264E68C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B993B-63E0-AE50-8DB3-BD2F3AD9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ХУДОЖЕСТВЕННЫЙ МАЛЯР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7B390-B2F5-FDAC-3442-E59CE105578C}"/>
              </a:ext>
            </a:extLst>
          </p:cNvPr>
          <p:cNvSpPr txBox="1"/>
          <p:nvPr/>
        </p:nvSpPr>
        <p:spPr>
          <a:xfrm>
            <a:off x="7040879" y="2011680"/>
            <a:ext cx="45008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Осуществляет художественную окраску стен, фресок, картины и других художественных произведений.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B657308-65F5-6190-DBAF-25D1669BC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594" y="1965960"/>
            <a:ext cx="6176060" cy="41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1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18ADB-924A-A33B-9F97-CA0C554E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ДЕКОРАТИВНЫЙ МАЛЯР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FECE4D-2E08-D671-FFBF-5FB0AA82B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0" y="1965960"/>
            <a:ext cx="6055233" cy="4035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616D9-18CB-5744-7AF7-CC4F611BAFE8}"/>
              </a:ext>
            </a:extLst>
          </p:cNvPr>
          <p:cNvSpPr txBox="1"/>
          <p:nvPr/>
        </p:nvSpPr>
        <p:spPr>
          <a:xfrm>
            <a:off x="6781800" y="1965960"/>
            <a:ext cx="48056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Специализируется на создании декоративных покрытий и рисунков на различных поверхностях.</a:t>
            </a:r>
          </a:p>
        </p:txBody>
      </p:sp>
    </p:spTree>
    <p:extLst>
      <p:ext uri="{BB962C8B-B14F-4D97-AF65-F5344CB8AC3E}">
        <p14:creationId xmlns:p14="http://schemas.microsoft.com/office/powerpoint/2010/main" val="71226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57C60-0E74-615C-24DB-020250D6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ФАСАДНЫЙ МАЛЯР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D7C75-8C80-2F04-8B98-AABA9218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298440" cy="403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41F1E-1E43-C96A-A264-0877B17F243A}"/>
              </a:ext>
            </a:extLst>
          </p:cNvPr>
          <p:cNvSpPr txBox="1"/>
          <p:nvPr/>
        </p:nvSpPr>
        <p:spPr>
          <a:xfrm>
            <a:off x="6868160" y="1744980"/>
            <a:ext cx="4866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Осуществляет окрашивание и декорирование фасадов зданий и сооружений.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D1687E-9CC1-B723-C628-0390C17F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744980"/>
            <a:ext cx="5679440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1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0EA63-9DB4-5ABE-7C6B-B1C7F06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МАЛЯР ПО ДЕРЕВУ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0B35FE-2B90-A71A-97F6-078B0C94F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79" y="1965960"/>
            <a:ext cx="5645293" cy="3754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926F1-7D43-FD8C-D201-6EEFFDAD8239}"/>
              </a:ext>
            </a:extLst>
          </p:cNvPr>
          <p:cNvSpPr txBox="1"/>
          <p:nvPr/>
        </p:nvSpPr>
        <p:spPr>
          <a:xfrm>
            <a:off x="6228081" y="1965960"/>
            <a:ext cx="538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Занимается окрашиванием и лакированием деревянных поверхностей, таких как двери, окна, мебель и другие изделия из дерева.</a:t>
            </a:r>
          </a:p>
        </p:txBody>
      </p:sp>
    </p:spTree>
    <p:extLst>
      <p:ext uri="{BB962C8B-B14F-4D97-AF65-F5344CB8AC3E}">
        <p14:creationId xmlns:p14="http://schemas.microsoft.com/office/powerpoint/2010/main" val="171500405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33</TotalTime>
  <Words>222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Corbel</vt:lpstr>
      <vt:lpstr>Базис</vt:lpstr>
      <vt:lpstr>Виды маляров</vt:lpstr>
      <vt:lpstr>МАЛЯР СТРОИТЕЛЬНЫЙ</vt:lpstr>
      <vt:lpstr>АВТОМОБИЛЬНЫЙ МАЛЯР</vt:lpstr>
      <vt:lpstr>ПРОМЫШЛЕННЫЙ МАЛЯР</vt:lpstr>
      <vt:lpstr>МЕБЕЛЬНЫЙ МАЛЯР</vt:lpstr>
      <vt:lpstr>ХУДОЖЕСТВЕННЫЙ МАЛЯР</vt:lpstr>
      <vt:lpstr>ДЕКОРАТИВНЫЙ МАЛЯР</vt:lpstr>
      <vt:lpstr>ФАСАДНЫЙ МАЛЯР</vt:lpstr>
      <vt:lpstr>МАЛЯР ПО ДЕРЕВУ</vt:lpstr>
      <vt:lpstr>МАЛЯР-ВЫСОТНИК</vt:lpstr>
      <vt:lpstr>МАЛЯР ПО МЕТАЛЛУ</vt:lpstr>
      <vt:lpstr>МАЛЯР-ШТУКАТУР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576 МДОО</dc:creator>
  <cp:lastModifiedBy>576 МДОО</cp:lastModifiedBy>
  <cp:revision>1</cp:revision>
  <dcterms:created xsi:type="dcterms:W3CDTF">2025-11-09T08:08:46Z</dcterms:created>
  <dcterms:modified xsi:type="dcterms:W3CDTF">2025-11-09T08:42:45Z</dcterms:modified>
</cp:coreProperties>
</file>