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0EAD-71D9-47BE-B24D-4187766BE6D6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FFC8-7E7D-4110-8CB4-0FF69F531A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КОГО УВИДЕЛА НА ПРОГУЛКЕ ДЕВОЧКА ?</a:t>
            </a:r>
            <a:br>
              <a:rPr lang="ru-RU" sz="2000" dirty="0" smtClean="0"/>
            </a:br>
            <a:r>
              <a:rPr lang="ru-RU" sz="2000" dirty="0" smtClean="0"/>
              <a:t>ЧТО УВИДЕЛА НА ПРОГУЛКЕ ДЕВОЧКА ?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ПОШЛА ДЕВОЧКА ГУЛЯТЬ, ВЫШЛА НА ЛУЖОК.</a:t>
            </a:r>
          </a:p>
          <a:p>
            <a:pPr algn="l"/>
            <a:r>
              <a:rPr lang="ru-RU" sz="2000" dirty="0" smtClean="0"/>
              <a:t> Кого она встретила, прочитай. Щёлкнуть, появится картинка.</a:t>
            </a:r>
          </a:p>
          <a:p>
            <a:pPr algn="l"/>
            <a:r>
              <a:rPr lang="ru-RU" sz="2000" dirty="0" smtClean="0"/>
              <a:t>Пошла девочка дальше, пришла во двор. Что увидела во дворе?</a:t>
            </a:r>
          </a:p>
          <a:p>
            <a:pPr algn="l"/>
            <a:r>
              <a:rPr lang="ru-RU" sz="2000" dirty="0" smtClean="0"/>
              <a:t>Пошла девочка дальше, вышла к реке. Кого она увидела</a:t>
            </a:r>
            <a:r>
              <a:rPr lang="ru-RU" sz="2000" smtClean="0"/>
              <a:t>, прочитай!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19bcd8c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9"/>
            <a:ext cx="9143999" cy="6859935"/>
          </a:xfrm>
          <a:prstGeom prst="rect">
            <a:avLst/>
          </a:prstGeom>
        </p:spPr>
      </p:pic>
      <p:pic>
        <p:nvPicPr>
          <p:cNvPr id="5" name="Рисунок 4" descr="0_877ed_59781a8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1688738" cy="243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19bcd8c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9"/>
            <a:ext cx="9143999" cy="6859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1142984"/>
            <a:ext cx="25747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ЖУК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_877ed_59781a8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500306"/>
            <a:ext cx="1688738" cy="2438611"/>
          </a:xfrm>
          <a:prstGeom prst="rect">
            <a:avLst/>
          </a:prstGeom>
        </p:spPr>
      </p:pic>
      <p:pic>
        <p:nvPicPr>
          <p:cNvPr id="5" name="Рисунок 4" descr="Photo 1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714884"/>
            <a:ext cx="1338270" cy="133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19bcd8c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9"/>
            <a:ext cx="9143999" cy="68599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785794"/>
            <a:ext cx="4312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 - КИ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_877ed_59781a8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500306"/>
            <a:ext cx="1688738" cy="2438611"/>
          </a:xfrm>
          <a:prstGeom prst="rect">
            <a:avLst/>
          </a:prstGeom>
        </p:spPr>
      </p:pic>
      <p:pic>
        <p:nvPicPr>
          <p:cNvPr id="3" name="Рисунок 2" descr="Photo 00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857628"/>
            <a:ext cx="3063135" cy="188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20531-thum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57884" y="5072074"/>
            <a:ext cx="26677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МЯЧ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bal_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929198"/>
            <a:ext cx="990600" cy="853440"/>
          </a:xfrm>
          <a:prstGeom prst="rect">
            <a:avLst/>
          </a:prstGeom>
        </p:spPr>
      </p:pic>
      <p:pic>
        <p:nvPicPr>
          <p:cNvPr id="7" name="Рисунок 6" descr="0_877ed_59781a8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214554"/>
            <a:ext cx="1688738" cy="243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20531-thum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4929198"/>
            <a:ext cx="44053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 - ЧИ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bal_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786322"/>
            <a:ext cx="1143008" cy="984745"/>
          </a:xfrm>
          <a:prstGeom prst="rect">
            <a:avLst/>
          </a:prstGeom>
        </p:spPr>
      </p:pic>
      <p:pic>
        <p:nvPicPr>
          <p:cNvPr id="7" name="Рисунок 6" descr="0_877ed_59781a8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214554"/>
            <a:ext cx="1688738" cy="2438611"/>
          </a:xfrm>
          <a:prstGeom prst="rect">
            <a:avLst/>
          </a:prstGeom>
        </p:spPr>
      </p:pic>
      <p:pic>
        <p:nvPicPr>
          <p:cNvPr id="8" name="Рисунок 7" descr="bal_0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357562"/>
            <a:ext cx="1011356" cy="1011356"/>
          </a:xfrm>
          <a:prstGeom prst="rect">
            <a:avLst/>
          </a:prstGeom>
        </p:spPr>
      </p:pic>
      <p:pic>
        <p:nvPicPr>
          <p:cNvPr id="9" name="Рисунок 8" descr="bal_1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3982646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_1351865969_9861346_0c651dd0e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3059021" cy="1523995"/>
          </a:xfrm>
          <a:prstGeom prst="rect">
            <a:avLst/>
          </a:prstGeom>
        </p:spPr>
      </p:pic>
      <p:pic>
        <p:nvPicPr>
          <p:cNvPr id="4" name="Рисунок 3" descr="0_877ed_59781a8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143116"/>
            <a:ext cx="1144559" cy="1652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5357826"/>
            <a:ext cx="35100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 - БА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_1351865969_9861346_0c651dd0e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876"/>
            <a:ext cx="3059021" cy="1523995"/>
          </a:xfrm>
          <a:prstGeom prst="rect">
            <a:avLst/>
          </a:prstGeom>
        </p:spPr>
      </p:pic>
      <p:pic>
        <p:nvPicPr>
          <p:cNvPr id="4" name="Рисунок 3" descr="0_877ed_59781a8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143116"/>
            <a:ext cx="1144559" cy="1652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5357826"/>
            <a:ext cx="37192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 - БЫ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143380"/>
            <a:ext cx="3059021" cy="1523995"/>
          </a:xfrm>
          <a:prstGeom prst="rect">
            <a:avLst/>
          </a:prstGeom>
        </p:spPr>
      </p:pic>
      <p:pic>
        <p:nvPicPr>
          <p:cNvPr id="7" name="Рисунок 6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5143512"/>
            <a:ext cx="2643174" cy="1523995"/>
          </a:xfrm>
          <a:prstGeom prst="rect">
            <a:avLst/>
          </a:prstGeom>
        </p:spPr>
      </p:pic>
      <p:pic>
        <p:nvPicPr>
          <p:cNvPr id="8" name="Рисунок 7" descr="jivotniea-3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714744" y="3643314"/>
            <a:ext cx="2643174" cy="152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67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КОГО УВИДЕЛА НА ПРОГУЛКЕ ДЕВОЧКА ? ЧТО УВИДЕЛА НА ПРОГУЛКЕ ДЕВОЧКА 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2014-04-16T17:16:00Z</dcterms:created>
  <dcterms:modified xsi:type="dcterms:W3CDTF">2014-04-16T18:06:17Z</dcterms:modified>
</cp:coreProperties>
</file>