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845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A0EAD-71D9-47BE-B24D-4187766BE6D6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FFC8-7E7D-4110-8CB4-0FF69F531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A0EAD-71D9-47BE-B24D-4187766BE6D6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FFC8-7E7D-4110-8CB4-0FF69F531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A0EAD-71D9-47BE-B24D-4187766BE6D6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FFC8-7E7D-4110-8CB4-0FF69F531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A0EAD-71D9-47BE-B24D-4187766BE6D6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FFC8-7E7D-4110-8CB4-0FF69F531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A0EAD-71D9-47BE-B24D-4187766BE6D6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FFC8-7E7D-4110-8CB4-0FF69F531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A0EAD-71D9-47BE-B24D-4187766BE6D6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FFC8-7E7D-4110-8CB4-0FF69F531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A0EAD-71D9-47BE-B24D-4187766BE6D6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FFC8-7E7D-4110-8CB4-0FF69F531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A0EAD-71D9-47BE-B24D-4187766BE6D6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FFC8-7E7D-4110-8CB4-0FF69F531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A0EAD-71D9-47BE-B24D-4187766BE6D6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FFC8-7E7D-4110-8CB4-0FF69F531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A0EAD-71D9-47BE-B24D-4187766BE6D6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FFC8-7E7D-4110-8CB4-0FF69F531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A0EAD-71D9-47BE-B24D-4187766BE6D6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FFC8-7E7D-4110-8CB4-0FF69F531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A0EAD-71D9-47BE-B24D-4187766BE6D6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7FFC8-7E7D-4110-8CB4-0FF69F531AE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КОГО УВИДЕЛА НА ПРОГУЛКЕ ДЕВОЧКА ?</a:t>
            </a:r>
            <a:br>
              <a:rPr lang="ru-RU" sz="2000" dirty="0" smtClean="0"/>
            </a:br>
            <a:r>
              <a:rPr lang="ru-RU" sz="2000" dirty="0" smtClean="0"/>
              <a:t>ЧТО УВИДЕЛА НА ПРОГУЛКЕ ДЕВОЧКА ?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14422"/>
            <a:ext cx="9144000" cy="5643578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/>
              <a:t>ПОШЛА ДЕВОЧКА ГУЛЯТЬ, ВЫШЛА НА ЛУЖОК.</a:t>
            </a:r>
          </a:p>
          <a:p>
            <a:pPr algn="l"/>
            <a:r>
              <a:rPr lang="ru-RU" sz="2000" dirty="0" smtClean="0"/>
              <a:t> Кого она встретила, прочитай. Щёлкнуть, появится картинка.</a:t>
            </a:r>
          </a:p>
          <a:p>
            <a:pPr algn="l"/>
            <a:r>
              <a:rPr lang="ru-RU" sz="2000" dirty="0" smtClean="0"/>
              <a:t>Пошла девочка дальше, пришла во двор. Что увидела во дворе?</a:t>
            </a:r>
          </a:p>
          <a:p>
            <a:pPr algn="l"/>
            <a:r>
              <a:rPr lang="ru-RU" sz="2000" dirty="0" smtClean="0"/>
              <a:t>Пошла девочка дальше, вышла к реке. Кого она увидела</a:t>
            </a:r>
            <a:r>
              <a:rPr lang="ru-RU" sz="2000" smtClean="0"/>
              <a:t>, прочитай!</a:t>
            </a: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519bcd8c3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69"/>
            <a:ext cx="9143999" cy="6859935"/>
          </a:xfrm>
          <a:prstGeom prst="rect">
            <a:avLst/>
          </a:prstGeom>
        </p:spPr>
      </p:pic>
      <p:pic>
        <p:nvPicPr>
          <p:cNvPr id="5" name="Рисунок 4" descr="0_877ed_59781a82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143248"/>
            <a:ext cx="1688738" cy="24386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519bcd8c3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69"/>
            <a:ext cx="9143999" cy="68599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86116" y="1142984"/>
            <a:ext cx="257474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ЖУК</a:t>
            </a:r>
            <a:endParaRPr lang="ru-RU" sz="9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Рисунок 5" descr="0_877ed_59781a82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2500306"/>
            <a:ext cx="1688738" cy="2438611"/>
          </a:xfrm>
          <a:prstGeom prst="rect">
            <a:avLst/>
          </a:prstGeom>
        </p:spPr>
      </p:pic>
      <p:pic>
        <p:nvPicPr>
          <p:cNvPr id="5" name="Рисунок 4" descr="Photo 150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62" y="4714884"/>
            <a:ext cx="1338270" cy="1338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519bcd8c3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69"/>
            <a:ext cx="9143999" cy="68599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5984" y="785794"/>
            <a:ext cx="431239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ЖУ - КИ</a:t>
            </a:r>
            <a:endParaRPr lang="ru-RU" sz="9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Рисунок 5" descr="0_877ed_59781a82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2500306"/>
            <a:ext cx="1688738" cy="2438611"/>
          </a:xfrm>
          <a:prstGeom prst="rect">
            <a:avLst/>
          </a:prstGeom>
        </p:spPr>
      </p:pic>
      <p:pic>
        <p:nvPicPr>
          <p:cNvPr id="3" name="Рисунок 2" descr="Photo 008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72" y="3857628"/>
            <a:ext cx="3063135" cy="18850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720531-thumb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57884" y="5072074"/>
            <a:ext cx="266771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МЯЧ</a:t>
            </a:r>
            <a:endParaRPr lang="ru-RU" sz="9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 descr="bal_27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60" y="4929198"/>
            <a:ext cx="990600" cy="853440"/>
          </a:xfrm>
          <a:prstGeom prst="rect">
            <a:avLst/>
          </a:prstGeom>
        </p:spPr>
      </p:pic>
      <p:pic>
        <p:nvPicPr>
          <p:cNvPr id="7" name="Рисунок 6" descr="0_877ed_59781a82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57422" y="2214554"/>
            <a:ext cx="1688738" cy="24386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720531-thumb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72000" y="4929198"/>
            <a:ext cx="440537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МЯ - ЧИ</a:t>
            </a:r>
            <a:endParaRPr lang="ru-RU" sz="9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 descr="bal_27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4786322"/>
            <a:ext cx="1143008" cy="984745"/>
          </a:xfrm>
          <a:prstGeom prst="rect">
            <a:avLst/>
          </a:prstGeom>
        </p:spPr>
      </p:pic>
      <p:pic>
        <p:nvPicPr>
          <p:cNvPr id="7" name="Рисунок 6" descr="0_877ed_59781a82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57422" y="2214554"/>
            <a:ext cx="1688738" cy="2438611"/>
          </a:xfrm>
          <a:prstGeom prst="rect">
            <a:avLst/>
          </a:prstGeom>
        </p:spPr>
      </p:pic>
      <p:pic>
        <p:nvPicPr>
          <p:cNvPr id="8" name="Рисунок 7" descr="bal_08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6" y="3357562"/>
            <a:ext cx="1011356" cy="1011356"/>
          </a:xfrm>
          <a:prstGeom prst="rect">
            <a:avLst/>
          </a:prstGeom>
        </p:spPr>
      </p:pic>
      <p:pic>
        <p:nvPicPr>
          <p:cNvPr id="9" name="Рисунок 8" descr="bal_15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0496" y="3982646"/>
            <a:ext cx="1357322" cy="1357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_1351865969_9861346_0c651dd0e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71876"/>
            <a:ext cx="3059021" cy="1523995"/>
          </a:xfrm>
          <a:prstGeom prst="rect">
            <a:avLst/>
          </a:prstGeom>
        </p:spPr>
      </p:pic>
      <p:pic>
        <p:nvPicPr>
          <p:cNvPr id="4" name="Рисунок 3" descr="0_877ed_59781a82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00298" y="2143116"/>
            <a:ext cx="1144559" cy="16527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57818" y="5357826"/>
            <a:ext cx="351006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РЫ - БА</a:t>
            </a:r>
            <a:endParaRPr lang="ru-RU" sz="8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_1351865969_9861346_0c651dd0e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71876"/>
            <a:ext cx="3059021" cy="1523995"/>
          </a:xfrm>
          <a:prstGeom prst="rect">
            <a:avLst/>
          </a:prstGeom>
        </p:spPr>
      </p:pic>
      <p:pic>
        <p:nvPicPr>
          <p:cNvPr id="4" name="Рисунок 3" descr="0_877ed_59781a82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00298" y="2143116"/>
            <a:ext cx="1144559" cy="16527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57818" y="5357826"/>
            <a:ext cx="37192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РЫ - БЫ</a:t>
            </a:r>
            <a:endParaRPr lang="ru-RU" sz="8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Рисунок 5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4143380"/>
            <a:ext cx="3059021" cy="1523995"/>
          </a:xfrm>
          <a:prstGeom prst="rect">
            <a:avLst/>
          </a:prstGeom>
        </p:spPr>
      </p:pic>
      <p:pic>
        <p:nvPicPr>
          <p:cNvPr id="7" name="Рисунок 6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-1" y="5143512"/>
            <a:ext cx="2643174" cy="1523995"/>
          </a:xfrm>
          <a:prstGeom prst="rect">
            <a:avLst/>
          </a:prstGeom>
        </p:spPr>
      </p:pic>
      <p:pic>
        <p:nvPicPr>
          <p:cNvPr id="8" name="Рисунок 7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3714744" y="3643314"/>
            <a:ext cx="2643174" cy="1523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67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КОГО УВИДЕЛА НА ПРОГУЛКЕ ДЕВОЧКА ? ЧТО УВИДЕЛА НА ПРОГУЛКЕ ДЕВОЧКА ?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2014-04-16T17:16:00Z</dcterms:created>
  <dcterms:modified xsi:type="dcterms:W3CDTF">2014-04-16T18:06:17Z</dcterms:modified>
</cp:coreProperties>
</file>