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8" r:id="rId11"/>
    <p:sldId id="28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66" d="100"/>
          <a:sy n="66" d="100"/>
        </p:scale>
        <p:origin x="-150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BC71C-1DBA-4DD7-A4C5-CD0D085B497A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782F8-302B-44A3-8E7D-D0205B6B02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ADD4-CC36-4E41-89A1-06C64EDFC8AE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75FBC-07FA-483C-85DE-4F280625F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E62DC-05B1-4B23-808D-69C3C83962E3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5A037-42D4-4685-A2AE-DB35B1960E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75B86-AD39-421D-B929-A7BC1575A29B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8147E-99DC-461B-8056-354384983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909C-6CF0-4107-AD08-8D35293362FC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7286C-EE66-4C43-B32C-6A95A92A8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B8ACE-DFE1-4FAC-B2C6-3613C23CCFF0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D1C8B-86FB-4117-8E79-1AA595B9E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27002-4114-40F8-A4CB-AB91269429A9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248F3-D7E3-4C16-9C61-009DB5D21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5E1FD-BC18-4FBA-8A21-64ADD3464FF5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F78AE-2994-4642-8CBA-4355E2F24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F8F15-EEBB-4F80-B032-70F712D1EECD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F7A65-1330-42A1-A834-AACA244B23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83144-4A8A-4D92-A13F-561447512BBD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1E4AD-4061-4434-85DF-DB5836C2C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A739E-8124-4634-B68F-5AC1D8C40211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1056-5F95-4A9C-B0B7-AD18CA01C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362C5C-90D1-4D14-AABB-890006A8448E}" type="datetimeFigureOut">
              <a:rPr lang="ru-RU"/>
              <a:pPr>
                <a:defRPr/>
              </a:pPr>
              <a:t>15.02.2017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AA43E5-0953-41CC-A4B1-3A9550A735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3" r:id="rId4"/>
    <p:sldLayoutId id="2147483807" r:id="rId5"/>
    <p:sldLayoutId id="2147483802" r:id="rId6"/>
    <p:sldLayoutId id="2147483808" r:id="rId7"/>
    <p:sldLayoutId id="2147483809" r:id="rId8"/>
    <p:sldLayoutId id="2147483810" r:id="rId9"/>
    <p:sldLayoutId id="2147483801" r:id="rId10"/>
    <p:sldLayoutId id="214748381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99592" y="857250"/>
            <a:ext cx="7632848" cy="473199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7200" dirty="0" smtClean="0">
                <a:solidFill>
                  <a:srgbClr val="0070C0"/>
                </a:solidFill>
              </a:rPr>
              <a:t>Здоровый образ жизни.</a:t>
            </a:r>
            <a:endParaRPr lang="ru-RU" sz="7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В  здоровом теле – здоровый дух.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929063"/>
            <a:ext cx="8229600" cy="235743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mtClean="0"/>
              <a:t>У природы есть закон – счастлив будет только тот, кто здоровье сбережет.        Прочь гони-ка все хворобы!                     Поучись-ка быть  здоровым!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4" name="Picture 4" descr="J02330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1395413"/>
            <a:ext cx="2628900" cy="227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J02330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1571625"/>
            <a:ext cx="2714625" cy="196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963688"/>
          </a:xfrm>
        </p:spPr>
        <p:txBody>
          <a:bodyPr>
            <a:normAutofit/>
          </a:bodyPr>
          <a:lstStyle/>
          <a:p>
            <a:pPr marL="360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i="1" dirty="0" smtClean="0">
                <a:solidFill>
                  <a:srgbClr val="FF0000"/>
                </a:solidFill>
              </a:rPr>
              <a:t>Здоровье</a:t>
            </a:r>
            <a:r>
              <a:rPr lang="ru-RU" sz="2400" dirty="0" smtClean="0"/>
              <a:t> - это состояние полного физического, душевного и социального благополучия, сопровождаемое фактическим </a:t>
            </a:r>
            <a:r>
              <a:rPr lang="ru-RU" sz="2400" dirty="0" smtClean="0"/>
              <a:t>отсутствием</a:t>
            </a:r>
            <a:endParaRPr lang="ru-RU" sz="2400" dirty="0"/>
          </a:p>
        </p:txBody>
      </p:sp>
      <p:pic>
        <p:nvPicPr>
          <p:cNvPr id="4" name="Picture 9" descr="J023206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" y="2928938"/>
            <a:ext cx="187325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J01501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4293096"/>
            <a:ext cx="2849562" cy="213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J034494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2924944"/>
            <a:ext cx="2132012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00043"/>
            <a:ext cx="7786742" cy="92869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70C0"/>
                </a:solidFill>
              </a:rPr>
              <a:t>Что способствует сохранению и укреплению здоровья: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75" y="1643063"/>
            <a:ext cx="6858000" cy="3586137"/>
          </a:xfrm>
        </p:spPr>
        <p:txBody>
          <a:bodyPr>
            <a:normAutofit/>
          </a:bodyPr>
          <a:lstStyle/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Правильное питание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Закаливание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Соблюдение режима труда и отдыха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Личная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гигиена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Безопасное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поведение дома, на улице, на работе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16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Правильное питание</a:t>
            </a:r>
            <a:r>
              <a:rPr lang="tt-RU" dirty="0" smtClean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500188"/>
            <a:ext cx="3500437" cy="128587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Строгое соблюдение ритма приема пищи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Picture 5" descr="J03455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75" y="1071563"/>
            <a:ext cx="2714625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0063" y="2786063"/>
            <a:ext cx="3714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>
                <a:latin typeface="Franklin Gothic Book" pitchFamily="34" charset="0"/>
              </a:rPr>
              <a:t> Отучаться насыщаться пищей до предела.</a:t>
            </a:r>
          </a:p>
        </p:txBody>
      </p:sp>
      <p:pic>
        <p:nvPicPr>
          <p:cNvPr id="6" name="Picture 9" descr="J034484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1285875"/>
            <a:ext cx="2513013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1500" y="4214813"/>
            <a:ext cx="3714750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>
                <a:latin typeface="Franklin Gothic Book" pitchFamily="34" charset="0"/>
              </a:rPr>
              <a:t> Пищу надо есть с вниманием и удовольствием, не спеша прожевывать и почувствовать вкус.</a:t>
            </a:r>
            <a:r>
              <a:rPr lang="ru-RU">
                <a:latin typeface="Franklin Gothic Book" pitchFamily="34" charset="0"/>
              </a:rPr>
              <a:t/>
            </a:r>
            <a:br>
              <a:rPr lang="ru-RU">
                <a:latin typeface="Franklin Gothic Book" pitchFamily="34" charset="0"/>
              </a:rPr>
            </a:br>
            <a:endParaRPr lang="ru-RU">
              <a:latin typeface="Franklin Gothic Book" pitchFamily="34" charset="0"/>
            </a:endParaRPr>
          </a:p>
        </p:txBody>
      </p:sp>
      <p:pic>
        <p:nvPicPr>
          <p:cNvPr id="8" name="Picture 5" descr="J034484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25" y="3786188"/>
            <a:ext cx="3021013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Употреблять в пищу сырые растительные продукты.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043238" cy="4525963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cs typeface="Times New Roman" charset="0"/>
              </a:rPr>
              <a:t>Значение овощей в питании очень велико потому, что они являются ценным источником витаминов, углеводов, органических кислот, минеральных солей, различных вкусовых веществ, без которых пища становится безвкусной и малополезной.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pic>
        <p:nvPicPr>
          <p:cNvPr id="4" name="Picture 10" descr="J034488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25" y="4500563"/>
            <a:ext cx="2836863" cy="196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J034487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1357313"/>
            <a:ext cx="181292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h1b9pmihhexntbxxpka8mpfbd2ubyyi3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1643063"/>
            <a:ext cx="3500437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Закаливание.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1328737"/>
          </a:xfrm>
        </p:spPr>
        <p:txBody>
          <a:bodyPr/>
          <a:lstStyle/>
          <a:p>
            <a:r>
              <a:rPr lang="ru-RU" b="1" smtClean="0">
                <a:latin typeface="Comic Sans MS" pitchFamily="66" charset="0"/>
              </a:rPr>
              <a:t>Закаливание –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одна из форм укрепления здоровья человека</a:t>
            </a:r>
            <a:r>
              <a:rPr lang="ru-RU" smtClean="0">
                <a:latin typeface="Comic Sans MS" pitchFamily="66" charset="0"/>
              </a:rPr>
              <a:t>.</a:t>
            </a:r>
            <a:endParaRPr lang="ru-RU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4375" y="2357438"/>
            <a:ext cx="3065537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Franklin Gothic Book" pitchFamily="34" charset="0"/>
              </a:rPr>
              <a:t>С </a:t>
            </a:r>
            <a:r>
              <a:rPr lang="ru-RU" sz="2200" dirty="0">
                <a:latin typeface="Franklin Gothic Book" pitchFamily="34" charset="0"/>
              </a:rPr>
              <a:t>гимнастикой дружи,</a:t>
            </a:r>
          </a:p>
          <a:p>
            <a:r>
              <a:rPr lang="ru-RU" sz="2200" dirty="0">
                <a:latin typeface="Franklin Gothic Book" pitchFamily="34" charset="0"/>
              </a:rPr>
              <a:t>Всегда веселым будь,</a:t>
            </a:r>
          </a:p>
          <a:p>
            <a:r>
              <a:rPr lang="ru-RU" sz="2200" dirty="0">
                <a:latin typeface="Franklin Gothic Book" pitchFamily="34" charset="0"/>
              </a:rPr>
              <a:t>И проживешь 100 лет,</a:t>
            </a:r>
          </a:p>
          <a:p>
            <a:r>
              <a:rPr lang="ru-RU" sz="2200" dirty="0">
                <a:latin typeface="Franklin Gothic Book" pitchFamily="34" charset="0"/>
              </a:rPr>
              <a:t>А , может быть, и более.</a:t>
            </a:r>
          </a:p>
          <a:p>
            <a:r>
              <a:rPr lang="ru-RU" sz="2200" dirty="0">
                <a:latin typeface="Franklin Gothic Book" pitchFamily="34" charset="0"/>
              </a:rPr>
              <a:t>Микстуры, порошки –</a:t>
            </a:r>
          </a:p>
          <a:p>
            <a:r>
              <a:rPr lang="ru-RU" sz="2200" dirty="0">
                <a:latin typeface="Franklin Gothic Book" pitchFamily="34" charset="0"/>
              </a:rPr>
              <a:t>К здоровью ложный путь.</a:t>
            </a:r>
          </a:p>
          <a:p>
            <a:r>
              <a:rPr lang="ru-RU" sz="2200" dirty="0">
                <a:latin typeface="Franklin Gothic Book" pitchFamily="34" charset="0"/>
              </a:rPr>
              <a:t>Природою лечись – </a:t>
            </a:r>
          </a:p>
          <a:p>
            <a:r>
              <a:rPr lang="ru-RU" sz="2200" dirty="0">
                <a:latin typeface="Franklin Gothic Book" pitchFamily="34" charset="0"/>
              </a:rPr>
              <a:t>В саду и чистом поле.</a:t>
            </a:r>
          </a:p>
        </p:txBody>
      </p:sp>
      <p:pic>
        <p:nvPicPr>
          <p:cNvPr id="5" name="Picture 8" descr="deti_i_spo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3" y="1785938"/>
            <a:ext cx="4248150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58facd6f880763dbcdc09c2f74fac02c-hdx7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5" y="4786313"/>
            <a:ext cx="2433638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4429125" y="5072063"/>
            <a:ext cx="2000250" cy="1143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V="1">
            <a:off x="4630738" y="5027613"/>
            <a:ext cx="1727200" cy="1187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</a:rPr>
              <a:t>Способов закаливания много.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1785938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 smtClean="0">
                <a:latin typeface="Comic Sans MS" pitchFamily="66" charset="0"/>
              </a:rPr>
              <a:t>Очень простой и эффективный способ закаливания – это хождение босиком. Дело в том, что подошвы наших ног – несколько необычный участок кожи нашего тела. Там расположены точки – проекции наших внутренних органов. Нажимая на них, можно снять боль, оказать лечебное воздействие на определенные органы</a:t>
            </a:r>
            <a:endParaRPr lang="ru-RU" dirty="0"/>
          </a:p>
        </p:txBody>
      </p:sp>
      <p:pic>
        <p:nvPicPr>
          <p:cNvPr id="4" name="Picture 9" descr="J03449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135313"/>
            <a:ext cx="35988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J034965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83711">
            <a:off x="1192213" y="3092450"/>
            <a:ext cx="2057400" cy="314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t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Вводные про</a:t>
            </a:r>
            <a:r>
              <a:rPr lang="ru-RU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цедуры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3614738" cy="46974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b="1" dirty="0" smtClean="0">
                <a:latin typeface="Comic Sans MS" pitchFamily="66" charset="0"/>
              </a:rPr>
              <a:t>Много радости приносит купание.</a:t>
            </a:r>
            <a:br>
              <a:rPr lang="ru-RU" b="1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В</a:t>
            </a:r>
            <a:r>
              <a:rPr lang="ru-RU" dirty="0" smtClean="0">
                <a:latin typeface="Comic Sans MS" pitchFamily="66" charset="0"/>
              </a:rPr>
              <a:t>одные </a:t>
            </a:r>
            <a:r>
              <a:rPr lang="ru-RU" dirty="0" smtClean="0">
                <a:latin typeface="Comic Sans MS" pitchFamily="66" charset="0"/>
              </a:rPr>
              <a:t>процедуры оказывают влияние на весь организм человека.</a:t>
            </a:r>
            <a:endParaRPr lang="ru-RU" dirty="0"/>
          </a:p>
        </p:txBody>
      </p:sp>
      <p:pic>
        <p:nvPicPr>
          <p:cNvPr id="4" name="Picture 4" descr="J031685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500" y="3714750"/>
            <a:ext cx="3635375" cy="241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C:\Documents and Settings\Администратор\Мои документы\Мои рисунки\-IMAGES-\NICE\LANDS\PG1LD00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3" y="1357313"/>
            <a:ext cx="2928937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Физическая активность.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8" y="2132855"/>
            <a:ext cx="4614862" cy="4010769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000000"/>
                </a:solidFill>
              </a:rPr>
              <a:t>Двигаться и делать утреннюю зарядку, а также быть активным в течение всего дня – главное в сохранении здоровья</a:t>
            </a:r>
            <a:endParaRPr lang="ru-RU" dirty="0"/>
          </a:p>
        </p:txBody>
      </p:sp>
      <p:pic>
        <p:nvPicPr>
          <p:cNvPr id="5" name="Picture 4" descr="%CB%E5%F2%ED%E8%E9%20%EB%E0%E3%E5%F0%FC%200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04864"/>
            <a:ext cx="339248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2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524</TotalTime>
  <Words>289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Здоровый образ жизни.</vt:lpstr>
      <vt:lpstr>Здоровье - это состояние полного физического, душевного и социального благополучия, сопровождаемое фактическим отсутствием</vt:lpstr>
      <vt:lpstr>Что способствует сохранению и укреплению здоровья:</vt:lpstr>
      <vt:lpstr>Правильное питание.</vt:lpstr>
      <vt:lpstr>Употреблять в пищу сырые растительные продукты.   </vt:lpstr>
      <vt:lpstr>Закаливание.</vt:lpstr>
      <vt:lpstr>Способов закаливания много.</vt:lpstr>
      <vt:lpstr>Вводные процедуры. </vt:lpstr>
      <vt:lpstr>Физическая активность.</vt:lpstr>
      <vt:lpstr>В  здоровом теле – здоровый дух.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Здоровый образ жизни.</dc:title>
  <dc:creator>XTreme</dc:creator>
  <cp:lastModifiedBy>Пользователь</cp:lastModifiedBy>
  <cp:revision>53</cp:revision>
  <dcterms:created xsi:type="dcterms:W3CDTF">2011-01-22T20:14:33Z</dcterms:created>
  <dcterms:modified xsi:type="dcterms:W3CDTF">2017-02-15T05:02:09Z</dcterms:modified>
</cp:coreProperties>
</file>