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C71C-1DBA-4DD7-A4C5-CD0D085B497A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82F8-302B-44A3-8E7D-D0205B6B0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ADD4-CC36-4E41-89A1-06C64EDFC8AE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5FBC-07FA-483C-85DE-4F280625F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62DC-05B1-4B23-808D-69C3C83962E3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A037-42D4-4685-A2AE-DB35B1960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5B86-AD39-421D-B929-A7BC1575A29B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8147E-99DC-461B-8056-35438498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909C-6CF0-4107-AD08-8D35293362FC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286C-EE66-4C43-B32C-6A95A92A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8ACE-DFE1-4FAC-B2C6-3613C23CCFF0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1C8B-86FB-4117-8E79-1AA595B9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7002-4114-40F8-A4CB-AB91269429A9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48F3-D7E3-4C16-9C61-009DB5D21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E1FD-BC18-4FBA-8A21-64ADD3464FF5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8AE-2994-4642-8CBA-4355E2F24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8F15-EEBB-4F80-B032-70F712D1EECD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7A65-1330-42A1-A834-AACA244B2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3144-4A8A-4D92-A13F-561447512BBD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E4AD-4061-4434-85DF-DB5836C2C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739E-8124-4634-B68F-5AC1D8C40211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1056-5F95-4A9C-B0B7-AD18CA01C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362C5C-90D1-4D14-AABB-890006A8448E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AA43E5-0953-41CC-A4B1-3A9550A7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9592" y="857250"/>
            <a:ext cx="7632848" cy="473199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0070C0"/>
                </a:solidFill>
              </a:rPr>
              <a:t>Здоровый образ жизни.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В  здоровом теле – здоровый дух.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3"/>
            <a:ext cx="8229600" cy="2357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У природы есть закон – счастлив будет только тот, кто здоровье сбережет.        Прочь гони-ка все хворобы!                     Поучись-ка быть  здоровым!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Picture 4" descr="J0233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395413"/>
            <a:ext cx="26289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233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1571625"/>
            <a:ext cx="27146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63688"/>
          </a:xfrm>
        </p:spPr>
        <p:txBody>
          <a:bodyPr>
            <a:normAutofit/>
          </a:bodyPr>
          <a:lstStyle/>
          <a:p>
            <a:pPr marL="3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Здоровье</a:t>
            </a:r>
            <a:r>
              <a:rPr lang="ru-RU" sz="2400" dirty="0" smtClean="0"/>
              <a:t> - это состояние полного физического, душевного и социального благополучия, сопровождаемое фактическим </a:t>
            </a:r>
            <a:r>
              <a:rPr lang="ru-RU" sz="2400" dirty="0" smtClean="0"/>
              <a:t>отсутствием</a:t>
            </a:r>
            <a:endParaRPr lang="ru-RU" sz="2400" dirty="0"/>
          </a:p>
        </p:txBody>
      </p:sp>
      <p:pic>
        <p:nvPicPr>
          <p:cNvPr id="4" name="Picture 9" descr="J02320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928938"/>
            <a:ext cx="18732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J0150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2849562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3449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924944"/>
            <a:ext cx="213201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786742" cy="92869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Что способствует сохранению и укреплению здоровья: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1643063"/>
            <a:ext cx="6858000" cy="3586137"/>
          </a:xfrm>
        </p:spPr>
        <p:txBody>
          <a:bodyPr>
            <a:normAutofit/>
          </a:bodyPr>
          <a:lstStyle/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Правильное питание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Закаливание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Соблюдение режима труда и отдыха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Личная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гигиена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Безопасное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поведение дома, на улице, на работе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Правильное питание</a:t>
            </a:r>
            <a:r>
              <a:rPr lang="tt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3500437" cy="1285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Строгое соблюдение ритма приема пищи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5" descr="J03455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1071563"/>
            <a:ext cx="27146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Отучаться насыщаться пищей до предела.</a:t>
            </a:r>
          </a:p>
        </p:txBody>
      </p:sp>
      <p:pic>
        <p:nvPicPr>
          <p:cNvPr id="6" name="Picture 9" descr="J03448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1285875"/>
            <a:ext cx="2513013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214813"/>
            <a:ext cx="3714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>
                <a:latin typeface="Franklin Gothic Book" pitchFamily="34" charset="0"/>
              </a:rPr>
              <a:t> Пищу надо есть с вниманием и удовольствием, не спеша прожевывать и почувствовать вкус.</a:t>
            </a: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endParaRPr lang="ru-RU">
              <a:latin typeface="Franklin Gothic Book" pitchFamily="34" charset="0"/>
            </a:endParaRPr>
          </a:p>
        </p:txBody>
      </p:sp>
      <p:pic>
        <p:nvPicPr>
          <p:cNvPr id="8" name="Picture 5" descr="J03448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3786188"/>
            <a:ext cx="30210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Употреблять в пищу сырые растительные продукты.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043238" cy="4525963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cs typeface="Times New Roman" charset="0"/>
              </a:rPr>
              <a:t>Значение овощей в питании очень велико потому, что они являются ценным источником витаминов, углеводов, органических кислот, минеральных солей, различных вкусовых веществ, без которых пища становится безвкусной и малополезной.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4" name="Picture 10" descr="J03448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4500563"/>
            <a:ext cx="283686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J03448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1357313"/>
            <a:ext cx="18129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1b9pmihhexntbxxpka8mpfbd2ubyyi3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1643063"/>
            <a:ext cx="35004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Закаливание.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328737"/>
          </a:xfrm>
        </p:spPr>
        <p:txBody>
          <a:bodyPr/>
          <a:lstStyle/>
          <a:p>
            <a:r>
              <a:rPr lang="ru-RU" b="1" smtClean="0">
                <a:latin typeface="Comic Sans MS" pitchFamily="66" charset="0"/>
              </a:rPr>
              <a:t>Закаливание 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одна из форм укрепления здоровья человека</a:t>
            </a:r>
            <a:r>
              <a:rPr lang="ru-RU" smtClean="0">
                <a:latin typeface="Comic Sans MS" pitchFamily="66" charset="0"/>
              </a:rPr>
              <a:t>.</a:t>
            </a: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357438"/>
            <a:ext cx="3065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Franklin Gothic Book" pitchFamily="34" charset="0"/>
              </a:rPr>
              <a:t>С </a:t>
            </a:r>
            <a:r>
              <a:rPr lang="ru-RU" sz="2200" dirty="0">
                <a:latin typeface="Franklin Gothic Book" pitchFamily="34" charset="0"/>
              </a:rPr>
              <a:t>гимнастикой дружи,</a:t>
            </a:r>
          </a:p>
          <a:p>
            <a:r>
              <a:rPr lang="ru-RU" sz="2200" dirty="0">
                <a:latin typeface="Franklin Gothic Book" pitchFamily="34" charset="0"/>
              </a:rPr>
              <a:t>Всегда веселым будь,</a:t>
            </a:r>
          </a:p>
          <a:p>
            <a:r>
              <a:rPr lang="ru-RU" sz="2200" dirty="0">
                <a:latin typeface="Franklin Gothic Book" pitchFamily="34" charset="0"/>
              </a:rPr>
              <a:t>И проживешь 100 лет,</a:t>
            </a:r>
          </a:p>
          <a:p>
            <a:r>
              <a:rPr lang="ru-RU" sz="2200" dirty="0">
                <a:latin typeface="Franklin Gothic Book" pitchFamily="34" charset="0"/>
              </a:rPr>
              <a:t>А , может быть, и более.</a:t>
            </a:r>
          </a:p>
          <a:p>
            <a:r>
              <a:rPr lang="ru-RU" sz="2200" dirty="0">
                <a:latin typeface="Franklin Gothic Book" pitchFamily="34" charset="0"/>
              </a:rPr>
              <a:t>Микстуры, порошки –</a:t>
            </a:r>
          </a:p>
          <a:p>
            <a:r>
              <a:rPr lang="ru-RU" sz="2200" dirty="0">
                <a:latin typeface="Franklin Gothic Book" pitchFamily="34" charset="0"/>
              </a:rPr>
              <a:t>К здоровью ложный путь.</a:t>
            </a:r>
          </a:p>
          <a:p>
            <a:r>
              <a:rPr lang="ru-RU" sz="2200" dirty="0">
                <a:latin typeface="Franklin Gothic Book" pitchFamily="34" charset="0"/>
              </a:rPr>
              <a:t>Природою лечись – </a:t>
            </a:r>
          </a:p>
          <a:p>
            <a:r>
              <a:rPr lang="ru-RU" sz="2200" dirty="0">
                <a:latin typeface="Franklin Gothic Book" pitchFamily="34" charset="0"/>
              </a:rPr>
              <a:t>В саду и чистом поле.</a:t>
            </a:r>
          </a:p>
        </p:txBody>
      </p:sp>
      <p:pic>
        <p:nvPicPr>
          <p:cNvPr id="5" name="Picture 8" descr="deti_i_s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1785938"/>
            <a:ext cx="42481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58facd6f880763dbcdc09c2f74fac02c-hdx7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786313"/>
            <a:ext cx="2433638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429125" y="5072063"/>
            <a:ext cx="200025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630738" y="5027613"/>
            <a:ext cx="1727200" cy="118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Способов закаливания много.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785938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Comic Sans MS" pitchFamily="66" charset="0"/>
              </a:rPr>
              <a:t>Очень простой и эффективный способ закаливания – это хождение босиком. Дело в том, что подошвы наших ног – несколько необычный участок кожи нашего тела. Там расположены точки – проекции наших внутренних органов. Нажимая на них, можно снять боль, оказать лечебное воздействие на определенные органы</a:t>
            </a:r>
            <a:endParaRPr lang="ru-RU" dirty="0"/>
          </a:p>
        </p:txBody>
      </p:sp>
      <p:pic>
        <p:nvPicPr>
          <p:cNvPr id="4" name="Picture 9" descr="J03449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35313"/>
            <a:ext cx="3598863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J03496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3711">
            <a:off x="1192213" y="3092450"/>
            <a:ext cx="20574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Вводные про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цедуры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3614738" cy="46974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latin typeface="Comic Sans MS" pitchFamily="66" charset="0"/>
              </a:rPr>
              <a:t>Много радости приносит купание.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В</a:t>
            </a:r>
            <a:r>
              <a:rPr lang="ru-RU" dirty="0" smtClean="0">
                <a:latin typeface="Comic Sans MS" pitchFamily="66" charset="0"/>
              </a:rPr>
              <a:t>одные </a:t>
            </a:r>
            <a:r>
              <a:rPr lang="ru-RU" dirty="0" smtClean="0">
                <a:latin typeface="Comic Sans MS" pitchFamily="66" charset="0"/>
              </a:rPr>
              <a:t>процедуры оказывают влияние на весь организм человека.</a:t>
            </a:r>
            <a:endParaRPr lang="ru-RU" dirty="0"/>
          </a:p>
        </p:txBody>
      </p:sp>
      <p:pic>
        <p:nvPicPr>
          <p:cNvPr id="4" name="Picture 4" descr="J03168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3714750"/>
            <a:ext cx="363537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:\Documents and Settings\Администратор\Мои документы\Мои рисунки\-IMAGES-\NICE\LANDS\PG1LD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357313"/>
            <a:ext cx="292893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Физическая активность.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2132855"/>
            <a:ext cx="4614862" cy="401076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000000"/>
                </a:solidFill>
              </a:rPr>
              <a:t>Двигаться и делать утреннюю зарядку, а также быть активным в течение всего дня – главное в сохранении здоровья</a:t>
            </a:r>
            <a:endParaRPr lang="ru-RU" dirty="0"/>
          </a:p>
        </p:txBody>
      </p:sp>
      <p:pic>
        <p:nvPicPr>
          <p:cNvPr id="5" name="Picture 4" descr="%CB%E5%F2%ED%E8%E9%20%EB%E0%E3%E5%F0%FC%20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33924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524</TotalTime>
  <Words>289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Здоровый образ жизни.</vt:lpstr>
      <vt:lpstr>Здоровье - это состояние полного физического, душевного и социального благополучия, сопровождаемое фактическим отсутствием</vt:lpstr>
      <vt:lpstr>Что способствует сохранению и укреплению здоровья:</vt:lpstr>
      <vt:lpstr>Правильное питание.</vt:lpstr>
      <vt:lpstr>Употреблять в пищу сырые растительные продукты.   </vt:lpstr>
      <vt:lpstr>Закаливание.</vt:lpstr>
      <vt:lpstr>Способов закаливания много.</vt:lpstr>
      <vt:lpstr>Вводные процедуры. </vt:lpstr>
      <vt:lpstr>Физическая активность.</vt:lpstr>
      <vt:lpstr>В  здоровом теле – здоровый дух.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</dc:title>
  <dc:creator>XTreme</dc:creator>
  <cp:lastModifiedBy>Пользователь</cp:lastModifiedBy>
  <cp:revision>53</cp:revision>
  <dcterms:created xsi:type="dcterms:W3CDTF">2011-01-22T20:14:33Z</dcterms:created>
  <dcterms:modified xsi:type="dcterms:W3CDTF">2017-02-15T05:02:09Z</dcterms:modified>
</cp:coreProperties>
</file>