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555B-011D-4FC0-AE85-0ADCB08AC70F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A40DC-DEDB-4B95-8E3A-192410196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ИГРУШКИ</a:t>
            </a:r>
            <a:endParaRPr lang="ru-RU" sz="9600" b="1" dirty="0"/>
          </a:p>
        </p:txBody>
      </p:sp>
      <p:pic>
        <p:nvPicPr>
          <p:cNvPr id="5" name="Рисунок 4" descr="ИГРУШКИ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2071678"/>
            <a:ext cx="4643469" cy="46434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ДОМ</a:t>
            </a:r>
            <a:endParaRPr lang="ru-RU" sz="9600" b="1" dirty="0"/>
          </a:p>
        </p:txBody>
      </p:sp>
      <p:pic>
        <p:nvPicPr>
          <p:cNvPr id="3" name="Рисунок 2" descr="C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2266139"/>
            <a:ext cx="4786346" cy="40628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МЯЧ</a:t>
            </a:r>
            <a:endParaRPr lang="ru-RU" sz="9600" b="1" dirty="0"/>
          </a:p>
        </p:txBody>
      </p:sp>
      <p:pic>
        <p:nvPicPr>
          <p:cNvPr id="3" name="Рисунок 2" descr="bal_2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2714620"/>
            <a:ext cx="3638572" cy="31347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143116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КУ – БИ - КИ</a:t>
            </a:r>
            <a:endParaRPr lang="ru-RU" sz="9600" b="1" dirty="0"/>
          </a:p>
        </p:txBody>
      </p:sp>
      <p:sp>
        <p:nvSpPr>
          <p:cNvPr id="4" name="Куб 3"/>
          <p:cNvSpPr/>
          <p:nvPr/>
        </p:nvSpPr>
        <p:spPr>
          <a:xfrm>
            <a:off x="1785918" y="4572008"/>
            <a:ext cx="914400" cy="835152"/>
          </a:xfrm>
          <a:prstGeom prst="cube">
            <a:avLst/>
          </a:prstGeom>
          <a:solidFill>
            <a:srgbClr val="C00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Куб 4"/>
          <p:cNvSpPr/>
          <p:nvPr/>
        </p:nvSpPr>
        <p:spPr>
          <a:xfrm>
            <a:off x="2500298" y="4572008"/>
            <a:ext cx="914400" cy="835152"/>
          </a:xfrm>
          <a:prstGeom prst="cube">
            <a:avLst/>
          </a:prstGeom>
          <a:solidFill>
            <a:srgbClr val="FFC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уб 6"/>
          <p:cNvSpPr/>
          <p:nvPr/>
        </p:nvSpPr>
        <p:spPr>
          <a:xfrm>
            <a:off x="3214678" y="4572008"/>
            <a:ext cx="914400" cy="835152"/>
          </a:xfrm>
          <a:prstGeom prst="cube">
            <a:avLst/>
          </a:prstGeom>
          <a:solidFill>
            <a:srgbClr val="00B05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уб 7"/>
          <p:cNvSpPr/>
          <p:nvPr/>
        </p:nvSpPr>
        <p:spPr>
          <a:xfrm>
            <a:off x="3929058" y="4572008"/>
            <a:ext cx="914400" cy="835152"/>
          </a:xfrm>
          <a:prstGeom prst="cube">
            <a:avLst/>
          </a:prstGeom>
          <a:solidFill>
            <a:srgbClr val="7030A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уб 9"/>
          <p:cNvSpPr/>
          <p:nvPr/>
        </p:nvSpPr>
        <p:spPr>
          <a:xfrm>
            <a:off x="571472" y="5429264"/>
            <a:ext cx="914400" cy="835152"/>
          </a:xfrm>
          <a:prstGeom prst="cube">
            <a:avLst/>
          </a:prstGeom>
          <a:solidFill>
            <a:srgbClr val="7030A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уб 10"/>
          <p:cNvSpPr/>
          <p:nvPr/>
        </p:nvSpPr>
        <p:spPr>
          <a:xfrm>
            <a:off x="6858016" y="4857760"/>
            <a:ext cx="914400" cy="835152"/>
          </a:xfrm>
          <a:prstGeom prst="cube">
            <a:avLst/>
          </a:prstGeom>
          <a:solidFill>
            <a:srgbClr val="FFC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уб 11"/>
          <p:cNvSpPr/>
          <p:nvPr/>
        </p:nvSpPr>
        <p:spPr>
          <a:xfrm>
            <a:off x="5357818" y="5786454"/>
            <a:ext cx="914400" cy="835152"/>
          </a:xfrm>
          <a:prstGeom prst="cube">
            <a:avLst/>
          </a:prstGeom>
          <a:solidFill>
            <a:srgbClr val="00B05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Куб 13"/>
          <p:cNvSpPr/>
          <p:nvPr/>
        </p:nvSpPr>
        <p:spPr>
          <a:xfrm>
            <a:off x="2857488" y="3929066"/>
            <a:ext cx="914400" cy="835152"/>
          </a:xfrm>
          <a:prstGeom prst="cube">
            <a:avLst/>
          </a:prstGeom>
          <a:solidFill>
            <a:srgbClr val="7030A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уб 14"/>
          <p:cNvSpPr/>
          <p:nvPr/>
        </p:nvSpPr>
        <p:spPr>
          <a:xfrm>
            <a:off x="2857488" y="3286124"/>
            <a:ext cx="914400" cy="835152"/>
          </a:xfrm>
          <a:prstGeom prst="cube">
            <a:avLst/>
          </a:prstGeom>
          <a:solidFill>
            <a:srgbClr val="00B05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Куб 15"/>
          <p:cNvSpPr/>
          <p:nvPr/>
        </p:nvSpPr>
        <p:spPr>
          <a:xfrm>
            <a:off x="5786446" y="3571876"/>
            <a:ext cx="914400" cy="835152"/>
          </a:xfrm>
          <a:prstGeom prst="cube">
            <a:avLst/>
          </a:prstGeom>
          <a:solidFill>
            <a:srgbClr val="C00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Куб 16"/>
          <p:cNvSpPr/>
          <p:nvPr/>
        </p:nvSpPr>
        <p:spPr>
          <a:xfrm>
            <a:off x="2857488" y="2643182"/>
            <a:ext cx="914400" cy="835152"/>
          </a:xfrm>
          <a:prstGeom prst="cube">
            <a:avLst/>
          </a:prstGeom>
          <a:solidFill>
            <a:srgbClr val="FFC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2857488" y="2000240"/>
            <a:ext cx="914400" cy="835152"/>
          </a:xfrm>
          <a:prstGeom prst="cube">
            <a:avLst/>
          </a:prstGeom>
          <a:solidFill>
            <a:srgbClr val="C00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МА – ШИ - НА</a:t>
            </a:r>
            <a:endParaRPr lang="ru-RU" sz="9600" b="1" dirty="0"/>
          </a:p>
        </p:txBody>
      </p:sp>
      <p:pic>
        <p:nvPicPr>
          <p:cNvPr id="3" name="Рисунок 2" descr="09nh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965" y="3571876"/>
            <a:ext cx="4215035" cy="25641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КУК - ЛА</a:t>
            </a:r>
            <a:endParaRPr lang="ru-RU" sz="9600" b="1" dirty="0"/>
          </a:p>
        </p:txBody>
      </p:sp>
      <p:pic>
        <p:nvPicPr>
          <p:cNvPr id="3" name="Рисунок 2" descr="kukli-499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2357430"/>
            <a:ext cx="2286016" cy="42203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ЮЛА</a:t>
            </a:r>
            <a:endParaRPr lang="ru-RU" sz="9600" b="1" dirty="0"/>
          </a:p>
        </p:txBody>
      </p:sp>
      <p:pic>
        <p:nvPicPr>
          <p:cNvPr id="3" name="Рисунок 2" descr="speelgoed_2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2714620"/>
            <a:ext cx="3500462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7172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МИШ - КА</a:t>
            </a:r>
            <a:endParaRPr lang="ru-RU" sz="9600" b="1" dirty="0"/>
          </a:p>
        </p:txBody>
      </p:sp>
      <p:pic>
        <p:nvPicPr>
          <p:cNvPr id="3" name="Рисунок 2" descr="medved20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2857496"/>
            <a:ext cx="2989994" cy="3286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ЗАЙ - КА</a:t>
            </a:r>
            <a:endParaRPr lang="ru-RU" sz="9600" b="1" dirty="0"/>
          </a:p>
        </p:txBody>
      </p:sp>
      <p:pic>
        <p:nvPicPr>
          <p:cNvPr id="4" name="Рисунок 3" descr="02403392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428868"/>
            <a:ext cx="3031612" cy="3863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647E-6 C 0.00642 -0.02522 0.01562 -0.04927 0.03351 -0.04927 C 0.05382 -0.04927 0.06076 -0.02522 0.06753 1.647E-6 C 0.07639 0.02799 0.08316 0.05598 0.1059 0.05598 C 0.12621 0.05598 0.13264 0.02799 0.14184 1.647E-6 C 0.14601 -0.02522 0.15503 -0.04927 0.17535 -0.04927 C 0.1934 -0.04927 0.20243 -0.02522 0.20955 1.647E-6 C 0.21632 0.02799 0.22517 0.05598 0.24548 0.05598 C 0.2658 0.05598 0.2816 1.647E-6 0.2816 0.00023 C 0.28819 -0.02522 0.29514 -0.04927 0.31528 -0.04927 C 0.33559 -0.04927 0.34253 -0.02522 0.3493 1.647E-6 C 0.35816 0.02799 0.36493 0.05598 0.3875 0.05598 C 0.40781 0.05598 0.41441 0.02799 0.42118 1.647E-6 C 0.43021 -0.02522 0.4368 -0.04927 0.45712 -0.04927 C 0.475 -0.04927 0.4842 -0.02522 0.49114 1.647E-6 C 0.49792 0.02799 0.50677 0.05598 0.52708 0.05598 C 0.54739 0.05598 0.55417 0.02799 0.56337 1.647E-6 " pathEditMode="relative" rAng="0" ptsTypes="fffffffffffffffff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rmAutofit/>
          </a:bodyPr>
          <a:lstStyle/>
          <a:p>
            <a:r>
              <a:rPr lang="ru-RU" sz="9600" b="1" dirty="0" smtClean="0"/>
              <a:t>КНИ - ГА</a:t>
            </a:r>
            <a:endParaRPr lang="ru-RU" sz="9600" b="1" dirty="0"/>
          </a:p>
        </p:txBody>
      </p:sp>
      <p:pic>
        <p:nvPicPr>
          <p:cNvPr id="3" name="Рисунок 2" descr="102397175_5090154_83On5Xxfai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2738190"/>
            <a:ext cx="4643470" cy="317303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86446" y="4000504"/>
            <a:ext cx="1771656" cy="2343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ИГРУШКИ</vt:lpstr>
      <vt:lpstr>МЯЧ</vt:lpstr>
      <vt:lpstr>КУ – БИ - КИ</vt:lpstr>
      <vt:lpstr>МА – ШИ - НА</vt:lpstr>
      <vt:lpstr>КУК - ЛА</vt:lpstr>
      <vt:lpstr>ЮЛА</vt:lpstr>
      <vt:lpstr>МИШ - КА</vt:lpstr>
      <vt:lpstr>ЗАЙ - КА</vt:lpstr>
      <vt:lpstr>КНИ - ГА</vt:lpstr>
      <vt:lpstr>ДОМ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ИГРУШКИ</dc:title>
  <dc:creator>User</dc:creator>
  <cp:lastModifiedBy>User</cp:lastModifiedBy>
  <cp:revision>4</cp:revision>
  <dcterms:created xsi:type="dcterms:W3CDTF">2014-03-31T12:45:25Z</dcterms:created>
  <dcterms:modified xsi:type="dcterms:W3CDTF">2014-04-06T19:22:02Z</dcterms:modified>
</cp:coreProperties>
</file>