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4" autoAdjust="0"/>
    <p:restoredTop sz="94660"/>
  </p:normalViewPr>
  <p:slideViewPr>
    <p:cSldViewPr>
      <p:cViewPr varScale="1">
        <p:scale>
          <a:sx n="68" d="100"/>
          <a:sy n="6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E2B9-1F88-4CB8-91CC-882ADF0B769A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5C74594-6839-486C-A07C-1D82BDA40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E2B9-1F88-4CB8-91CC-882ADF0B769A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74594-6839-486C-A07C-1D82BDA40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E2B9-1F88-4CB8-91CC-882ADF0B769A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74594-6839-486C-A07C-1D82BDA40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E2B9-1F88-4CB8-91CC-882ADF0B769A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5C74594-6839-486C-A07C-1D82BDA40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E2B9-1F88-4CB8-91CC-882ADF0B769A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74594-6839-486C-A07C-1D82BDA40C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E2B9-1F88-4CB8-91CC-882ADF0B769A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74594-6839-486C-A07C-1D82BDA40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E2B9-1F88-4CB8-91CC-882ADF0B769A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5C74594-6839-486C-A07C-1D82BDA40C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E2B9-1F88-4CB8-91CC-882ADF0B769A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74594-6839-486C-A07C-1D82BDA40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E2B9-1F88-4CB8-91CC-882ADF0B769A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74594-6839-486C-A07C-1D82BDA40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E2B9-1F88-4CB8-91CC-882ADF0B769A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74594-6839-486C-A07C-1D82BDA40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E2B9-1F88-4CB8-91CC-882ADF0B769A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74594-6839-486C-A07C-1D82BDA40C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DB4E2B9-1F88-4CB8-91CC-882ADF0B769A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5C74594-6839-486C-A07C-1D82BDA40C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7.xml"/><Relationship Id="rId5" Type="http://schemas.openxmlformats.org/officeDocument/2006/relationships/slide" Target="slide16.xml"/><Relationship Id="rId4" Type="http://schemas.openxmlformats.org/officeDocument/2006/relationships/slide" Target="slide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slide" Target="slide10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144000" cy="4176464"/>
          </a:xfrm>
        </p:spPr>
        <p:txBody>
          <a:bodyPr>
            <a:normAutofit/>
          </a:bodyPr>
          <a:lstStyle/>
          <a:p>
            <a:pPr algn="ctr"/>
            <a:r>
              <a:rPr lang="ru-RU" sz="9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Спортивный инвентарь</a:t>
            </a:r>
            <a:endParaRPr lang="ru-RU" sz="80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49913" algn="l"/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Шлем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2909878" cy="4724400"/>
          </a:xfrm>
        </p:spPr>
        <p:txBody>
          <a:bodyPr/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Вратаря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429388" y="1600200"/>
            <a:ext cx="2562212" cy="47244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Игрока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MG_20131208_1626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285992"/>
            <a:ext cx="2357454" cy="2571768"/>
          </a:xfrm>
          <a:prstGeom prst="rect">
            <a:avLst/>
          </a:prstGeom>
        </p:spPr>
      </p:pic>
      <p:pic>
        <p:nvPicPr>
          <p:cNvPr id="6" name="Рисунок 5" descr="IMG_20131208_16334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00826" y="2214554"/>
            <a:ext cx="2362243" cy="2605090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2786050" y="2928934"/>
            <a:ext cx="3500462" cy="1785950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чего шлем надевают?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Шлем спасает, защищает.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будет шлем с тобой,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Отразишь удар любой.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Художественная гимнастика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MG_20131207_21004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1500175"/>
            <a:ext cx="7967689" cy="464347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072206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Мяч</a:t>
            </a: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лента</a:t>
            </a:r>
            <a:b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</a:b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обруч</a:t>
            </a:r>
            <a:b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</a:b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скакалка</a:t>
            </a:r>
            <a:b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5" action="ppaction://hlinksldjump"/>
              </a:rPr>
            </a:b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булавы</a:t>
            </a:r>
            <a:endParaRPr lang="ru-RU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Мяч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2071678"/>
            <a:ext cx="4767266" cy="225742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 лежать совсем не хочет.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бросишь, он подскочит.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Чуть ударишь, сразу в вскачь,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Ну конечно - это…</a:t>
            </a:r>
          </a:p>
        </p:txBody>
      </p:sp>
      <p:pic>
        <p:nvPicPr>
          <p:cNvPr id="5" name="Содержимое 4" descr="IMG_20131207_210404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 l="13048" t="5493" r="8004" b="10829"/>
          <a:stretch>
            <a:fillRect/>
          </a:stretch>
        </p:blipFill>
        <p:spPr>
          <a:xfrm>
            <a:off x="5286380" y="1714488"/>
            <a:ext cx="3429024" cy="32861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Лента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2714620"/>
            <a:ext cx="4929222" cy="14716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в руке, как змейка вьётся?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предмет такой зовется?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IMG_20131208_170117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57818" y="1674185"/>
            <a:ext cx="3633782" cy="382873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Обруч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1472" y="2428868"/>
            <a:ext cx="4552952" cy="2328866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Кто тот снаряд спортивный крутит,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Тот очень стройным скоро будет.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IMG_20131207_21073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61690" y="1884203"/>
            <a:ext cx="3629910" cy="347362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скакалка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2786058"/>
            <a:ext cx="4191000" cy="1500198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 прыгаю через неё,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она  - через меня.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IMG_20131207_21052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55130" y="2428869"/>
            <a:ext cx="4336470" cy="25717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булавы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2285992"/>
            <a:ext cx="4786346" cy="24717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Гимнастка бросает и тут же их ловит.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кегли слегка по форме похожи.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IMG_20131207_210827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429256" y="1799748"/>
            <a:ext cx="3562344" cy="354750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Спортивный инвентарь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71538" y="2071678"/>
            <a:ext cx="2928958" cy="2643206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Зимний вид спорта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143504" y="2071678"/>
            <a:ext cx="2928958" cy="2643206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Летний вид спорта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хоккей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IMG_20131207_20564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23962" y="1554956"/>
            <a:ext cx="6848475" cy="45243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Клюшка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Шайба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Ворота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каток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Коньки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Шлем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клюшка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2428868"/>
            <a:ext cx="5357818" cy="17145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солдата нет без пушки,</a:t>
            </a:r>
          </a:p>
          <a:p>
            <a:pPr algn="ctr">
              <a:buNone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Хоккеиста нет без…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IMG_20131207_205144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57818" y="1357298"/>
            <a:ext cx="3449894" cy="47958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Шайба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928802"/>
            <a:ext cx="4410076" cy="3257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Гоняют клюшками по льду её у нас всех на виду. </a:t>
            </a:r>
          </a:p>
          <a:p>
            <a:pPr>
              <a:buNone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Она в ворота залетит, и кто-то точно победит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IMG_20131207_205558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86314" y="2000240"/>
            <a:ext cx="4005258" cy="256962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Ворота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910142" cy="33289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поле лед, забор вокруг,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нарисован в центре круг.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полю носится народ,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будто ищет выход – вход.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шайбы здесь – два входа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что это?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IMG_20131208_15532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418344" y="1800197"/>
            <a:ext cx="3573255" cy="355762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Каток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2000240"/>
            <a:ext cx="4338638" cy="311468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городе есть стадион,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Только очень скользкий он.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Чтобы там как ветер мчаться,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коньках учись кататься.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IMG_20131207_205758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72066" y="1643050"/>
            <a:ext cx="3705220" cy="36639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Коньки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2071678"/>
            <a:ext cx="4338638" cy="240030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Кто на льду меня догонит?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 бежим вперегонки.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несут меня не кони,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блестящие…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IMG_20131207_205724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14876" y="1785926"/>
            <a:ext cx="4123904" cy="30986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104</TotalTime>
  <Words>228</Words>
  <Application>Microsoft Office PowerPoint</Application>
  <PresentationFormat>Экран (4:3)</PresentationFormat>
  <Paragraphs>55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Слайд 1</vt:lpstr>
      <vt:lpstr>Спортивный инвентарь</vt:lpstr>
      <vt:lpstr>хоккей</vt:lpstr>
      <vt:lpstr>Клюшка Шайба Ворота каток Коньки Шлем</vt:lpstr>
      <vt:lpstr>клюшка</vt:lpstr>
      <vt:lpstr>Шайба</vt:lpstr>
      <vt:lpstr>Ворота</vt:lpstr>
      <vt:lpstr>Каток</vt:lpstr>
      <vt:lpstr>Коньки</vt:lpstr>
      <vt:lpstr>Шлем</vt:lpstr>
      <vt:lpstr>Художественная гимнастика</vt:lpstr>
      <vt:lpstr>Мяч лента обруч скакалка булавы</vt:lpstr>
      <vt:lpstr>Мяч</vt:lpstr>
      <vt:lpstr>Лента</vt:lpstr>
      <vt:lpstr>Обруч</vt:lpstr>
      <vt:lpstr>скакалка</vt:lpstr>
      <vt:lpstr>булавы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Санкт-Петербургское государственное бюджетное профессиональное образовательное учреждение педагогический колледж</dc:title>
  <dc:creator>111</dc:creator>
  <cp:lastModifiedBy>Пользователь</cp:lastModifiedBy>
  <cp:revision>15</cp:revision>
  <dcterms:created xsi:type="dcterms:W3CDTF">2013-12-11T11:06:19Z</dcterms:created>
  <dcterms:modified xsi:type="dcterms:W3CDTF">2017-02-13T07:50:41Z</dcterms:modified>
</cp:coreProperties>
</file>