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DB4E2B9-1F88-4CB8-91CC-882ADF0B769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C74594-6839-486C-A07C-1D82BDA40C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4176464"/>
          </a:xfrm>
        </p:spPr>
        <p:txBody>
          <a:bodyPr>
            <a:normAutofit/>
          </a:bodyPr>
          <a:lstStyle/>
          <a:p>
            <a:pPr algn="ctr"/>
            <a:r>
              <a:rPr lang="ru-RU" sz="9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Спортивный инвентарь</a:t>
            </a:r>
            <a:endParaRPr lang="ru-RU" sz="8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49913"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Шлем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2909878" cy="4724400"/>
          </a:xfrm>
        </p:spPr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Вратаря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29388" y="1600200"/>
            <a:ext cx="2562212" cy="47244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Игрока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G_20131208_1626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285992"/>
            <a:ext cx="2357454" cy="2571768"/>
          </a:xfrm>
          <a:prstGeom prst="rect">
            <a:avLst/>
          </a:prstGeom>
        </p:spPr>
      </p:pic>
      <p:pic>
        <p:nvPicPr>
          <p:cNvPr id="6" name="Рисунок 5" descr="IMG_20131208_1633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0826" y="2214554"/>
            <a:ext cx="2362243" cy="260509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786050" y="2928934"/>
            <a:ext cx="3500462" cy="178595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чего шлем надевают?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Шлем спасает, защищает.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будет шлем с тобой,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Отразишь удар любой.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Художественная гимнастика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_20131207_2100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500175"/>
            <a:ext cx="7967689" cy="46434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072206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Мяч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лента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обруч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скакалка</a:t>
            </a:r>
            <a:b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</a:b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булавы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Мяч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071678"/>
            <a:ext cx="4767266" cy="225742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лежать совсем не хочет.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бросишь, он подскочит.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Чуть ударишь, сразу в вскачь,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 конечно - это…</a:t>
            </a:r>
          </a:p>
        </p:txBody>
      </p:sp>
      <p:pic>
        <p:nvPicPr>
          <p:cNvPr id="5" name="Содержимое 4" descr="IMG_20131207_21040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13048" t="5493" r="8004" b="10829"/>
          <a:stretch>
            <a:fillRect/>
          </a:stretch>
        </p:blipFill>
        <p:spPr>
          <a:xfrm>
            <a:off x="5286380" y="1714488"/>
            <a:ext cx="3429024" cy="328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Лента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2714620"/>
            <a:ext cx="4929222" cy="14716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в руке, как змейка вьётся?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предмет такой зовется?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8_17011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674185"/>
            <a:ext cx="3633782" cy="38287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Обруч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2428868"/>
            <a:ext cx="4552952" cy="232886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тот снаряд спортивный крутит,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Тот очень стройным скоро будет.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73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1690" y="1884203"/>
            <a:ext cx="3629910" cy="34736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скакалка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786058"/>
            <a:ext cx="4191000" cy="150019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прыгаю через неё,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она  - через меня.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52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55130" y="2428869"/>
            <a:ext cx="4336470" cy="25717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булавы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2285992"/>
            <a:ext cx="4786346" cy="24717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Гимнастка бросает и тут же их ловит.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кегли слегка по форме похожи.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_20131207_21082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29256" y="1799748"/>
            <a:ext cx="3562344" cy="35475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Спортивный инвентарь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1538" y="2071678"/>
            <a:ext cx="2928958" cy="264320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Зимний вид спорта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3504" y="2071678"/>
            <a:ext cx="2928958" cy="264320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Летний вид спорта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хоккей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6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3962" y="1554956"/>
            <a:ext cx="6848475" cy="4524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Клюшка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Шайба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Ворота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каток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Коньки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Шлем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клюшка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428868"/>
            <a:ext cx="5357818" cy="17145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солдата нет без пушки,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Хоккеиста нет без…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IMG_20131207_20514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357298"/>
            <a:ext cx="3449894" cy="47958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Шайба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928802"/>
            <a:ext cx="4410076" cy="3257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Гоняют клюшками по льду её у нас всех на виду. </a:t>
            </a: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Она в ворота залетит, и кто-то точно победит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55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2000240"/>
            <a:ext cx="4005258" cy="25696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Ворота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910142" cy="33289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поле лед, забор вокруг,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нарисован в центре круг.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полю носится народ,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будто ищет выход – вход.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шайбы здесь – два входа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что это?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8_15532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18344" y="1800197"/>
            <a:ext cx="3573255" cy="35576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Каток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000240"/>
            <a:ext cx="4338638" cy="311468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городе есть стадион,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очень скользкий он.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там как ветер мчаться,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коньках учись кататься.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75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2066" y="1643050"/>
            <a:ext cx="3705220" cy="36639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Коньки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071678"/>
            <a:ext cx="4338638" cy="240030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на льду меня догонит?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бежим вперегонки.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несут меня не кони,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блестящие…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20131207_20572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1785926"/>
            <a:ext cx="4123904" cy="30986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228</Words>
  <Application>Microsoft Office PowerPoint</Application>
  <PresentationFormat>Экран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Спортивный инвентарь</vt:lpstr>
      <vt:lpstr>хоккей</vt:lpstr>
      <vt:lpstr>Клюшка Шайба Ворота каток Коньки Шлем</vt:lpstr>
      <vt:lpstr>клюшка</vt:lpstr>
      <vt:lpstr>Шайба</vt:lpstr>
      <vt:lpstr>Ворота</vt:lpstr>
      <vt:lpstr>Каток</vt:lpstr>
      <vt:lpstr>Коньки</vt:lpstr>
      <vt:lpstr>Шлем</vt:lpstr>
      <vt:lpstr>Художественная гимнастика</vt:lpstr>
      <vt:lpstr>Мяч лента обруч скакалка булавы</vt:lpstr>
      <vt:lpstr>Мяч</vt:lpstr>
      <vt:lpstr>Лента</vt:lpstr>
      <vt:lpstr>Обруч</vt:lpstr>
      <vt:lpstr>скакалка</vt:lpstr>
      <vt:lpstr>булавы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Санкт-Петербургское государственное бюджетное профессиональное образовательное учреждение педагогический колледж</dc:title>
  <dc:creator>111</dc:creator>
  <cp:lastModifiedBy>Пользователь</cp:lastModifiedBy>
  <cp:revision>15</cp:revision>
  <dcterms:created xsi:type="dcterms:W3CDTF">2013-12-11T11:06:19Z</dcterms:created>
  <dcterms:modified xsi:type="dcterms:W3CDTF">2017-02-13T07:50:41Z</dcterms:modified>
</cp:coreProperties>
</file>