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7" r:id="rId5"/>
    <p:sldId id="268" r:id="rId6"/>
    <p:sldId id="258" r:id="rId7"/>
    <p:sldId id="262" r:id="rId8"/>
    <p:sldId id="271" r:id="rId9"/>
    <p:sldId id="263" r:id="rId10"/>
    <p:sldId id="264" r:id="rId11"/>
    <p:sldId id="269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344" y="-9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1CB0A-9EB7-4D37-9AF1-80F205D60F0F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9CD0-2D6A-4C69-9878-9065732B0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04501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1CB0A-9EB7-4D37-9AF1-80F205D60F0F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9CD0-2D6A-4C69-9878-9065732B0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33018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1CB0A-9EB7-4D37-9AF1-80F205D60F0F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9CD0-2D6A-4C69-9878-9065732B0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51081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1CB0A-9EB7-4D37-9AF1-80F205D60F0F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9CD0-2D6A-4C69-9878-9065732B0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98879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1CB0A-9EB7-4D37-9AF1-80F205D60F0F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9CD0-2D6A-4C69-9878-9065732B0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29115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1CB0A-9EB7-4D37-9AF1-80F205D60F0F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9CD0-2D6A-4C69-9878-9065732B0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08090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1CB0A-9EB7-4D37-9AF1-80F205D60F0F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9CD0-2D6A-4C69-9878-9065732B0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54009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1CB0A-9EB7-4D37-9AF1-80F205D60F0F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9CD0-2D6A-4C69-9878-9065732B0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09259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1CB0A-9EB7-4D37-9AF1-80F205D60F0F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9CD0-2D6A-4C69-9878-9065732B0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81899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1CB0A-9EB7-4D37-9AF1-80F205D60F0F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9CD0-2D6A-4C69-9878-9065732B0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15193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1CB0A-9EB7-4D37-9AF1-80F205D60F0F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9CD0-2D6A-4C69-9878-9065732B0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82823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1CB0A-9EB7-4D37-9AF1-80F205D60F0F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39CD0-2D6A-4C69-9878-9065732B0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5789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340768"/>
            <a:ext cx="7272808" cy="1368152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Развлечение </a:t>
            </a:r>
            <a:r>
              <a:rPr lang="ru-RU" sz="3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«Волшебная страна эмоций»</a:t>
            </a:r>
            <a:endParaRPr lang="ru-RU" sz="36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924944"/>
            <a:ext cx="6840760" cy="2520280"/>
          </a:xfrm>
        </p:spPr>
        <p:txBody>
          <a:bodyPr>
            <a:noAutofit/>
          </a:bodyPr>
          <a:lstStyle/>
          <a:p>
            <a:r>
              <a:rPr lang="ru-RU" sz="2400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Батенёва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Наталия Владимировна</a:t>
            </a:r>
          </a:p>
          <a:p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педагог-психолог </a:t>
            </a:r>
          </a:p>
          <a:p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филиала МБДОУ – детского сада</a:t>
            </a:r>
          </a:p>
          <a:p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комбинированного вида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«Надежда» </a:t>
            </a:r>
          </a:p>
          <a:p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детский сад комбинированного вида № 475 </a:t>
            </a:r>
          </a:p>
          <a:p>
            <a:endParaRPr lang="ru-RU" sz="2000" i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г. Екатеринбург 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14653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Проводится игра «Море волнуется…» </a:t>
            </a:r>
            <a:b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(совместно с родителями и детьми)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193" t="15289"/>
          <a:stretch>
            <a:fillRect/>
          </a:stretch>
        </p:blipFill>
        <p:spPr bwMode="auto">
          <a:xfrm>
            <a:off x="539552" y="1340768"/>
            <a:ext cx="3806694" cy="2393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268760"/>
            <a:ext cx="4238741" cy="2825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096"/>
          <a:stretch>
            <a:fillRect/>
          </a:stretch>
        </p:blipFill>
        <p:spPr>
          <a:xfrm>
            <a:off x="3275856" y="3789040"/>
            <a:ext cx="4238741" cy="2681811"/>
          </a:xfrm>
          <a:prstGeom prst="rect">
            <a:avLst/>
          </a:prstGeom>
          <a:effectLst>
            <a:outerShdw blurRad="317500" dist="127000" dir="2700000" algn="tl" rotWithShape="0">
              <a:prstClr val="black">
                <a:alpha val="65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 rot="19698104">
            <a:off x="827587" y="4410952"/>
            <a:ext cx="2276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– 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изобразить эмоцию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64437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 advTm="7000">
        <p:circle/>
      </p:transition>
    </mc:Choice>
    <mc:Fallback>
      <p:transition spd="slow" advClick="0" advTm="7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завершении совместно с родителями проводится рисование «Ладошки радости» (участники выбирают цвет настроения и раскрашивают бумажные «ладошки») </a:t>
            </a:r>
            <a:b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1412776"/>
            <a:ext cx="3816424" cy="2544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28493">
            <a:off x="6195386" y="1571421"/>
            <a:ext cx="2342700" cy="3514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633113">
            <a:off x="4017218" y="3771101"/>
            <a:ext cx="3143328" cy="20955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2320">
            <a:off x="1227423" y="4386749"/>
            <a:ext cx="2825350" cy="18835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727782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 advTm="7000">
        <p:circle/>
      </p:transition>
    </mc:Choice>
    <mc:Fallback>
      <p:transition spd="slow" advClick="0" advTm="7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1700808"/>
            <a:ext cx="5730322" cy="3820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1680" y="980728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</a:rPr>
              <a:t>Игра «Теплые ладошки» </a:t>
            </a:r>
          </a:p>
        </p:txBody>
      </p:sp>
    </p:spTree>
    <p:extLst>
      <p:ext uri="{BB962C8B-B14F-4D97-AF65-F5344CB8AC3E}">
        <p14:creationId xmlns="" xmlns:p14="http://schemas.microsoft.com/office/powerpoint/2010/main" val="260366927"/>
      </p:ext>
    </p:extLst>
  </p:cSld>
  <p:clrMapOvr>
    <a:masterClrMapping/>
  </p:clrMapOvr>
  <p:transition spd="slow" advClick="0" advTm="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052736"/>
            <a:ext cx="7128792" cy="1080120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 заходят в зал, педагог – психолог  обращает внимание детей на красивое оформление и спрашивает: </a:t>
            </a:r>
            <a:b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«Какие эмоции изображены?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2132856"/>
            <a:ext cx="4032448" cy="2688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1" y="3356993"/>
            <a:ext cx="4104456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04048" y="2276872"/>
            <a:ext cx="27871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Влияет без сомнения, 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На всех нас настроение…</a:t>
            </a:r>
            <a:endParaRPr lang="ru-RU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59711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 advTm="7000">
        <p:circle/>
      </p:transition>
    </mc:Choice>
    <mc:Fallback>
      <p:transition spd="slow" advClick="0" advTm="7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836712"/>
            <a:ext cx="7344816" cy="1080120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Появляется королева Эмоций… Сообщает,  что в царстве Эмоций поссорились все эмоции и никак не могут помириться.  Королева просит ребят  помочь вернуть эмоции в волшебную страну!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000" t="5128"/>
          <a:stretch>
            <a:fillRect/>
          </a:stretch>
        </p:blipFill>
        <p:spPr bwMode="auto">
          <a:xfrm>
            <a:off x="1043608" y="1988840"/>
            <a:ext cx="3791222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058"/>
          <a:stretch>
            <a:fillRect/>
          </a:stretch>
        </p:blipFill>
        <p:spPr bwMode="auto">
          <a:xfrm>
            <a:off x="4355976" y="3429000"/>
            <a:ext cx="3828862" cy="2244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363155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 advTm="7000">
        <p:circle/>
      </p:transition>
    </mc:Choice>
    <mc:Fallback>
      <p:transition spd="slow" advClick="0" advTm="7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992888" cy="1080120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 спокойную музыку дети отправляются в полет на воздушном шаре </a:t>
            </a:r>
            <a:b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совершают остановку, где встречают эмоцию «Радость»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000"/>
          <a:stretch>
            <a:fillRect/>
          </a:stretch>
        </p:blipFill>
        <p:spPr bwMode="auto">
          <a:xfrm>
            <a:off x="4443305" y="3933056"/>
            <a:ext cx="3945119" cy="2472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000" r="13333"/>
          <a:stretch>
            <a:fillRect/>
          </a:stretch>
        </p:blipFill>
        <p:spPr bwMode="auto">
          <a:xfrm>
            <a:off x="1115616" y="1628800"/>
            <a:ext cx="3744416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31640" y="4941168"/>
            <a:ext cx="2827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У радости, у радости 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Сегодня День Рождения…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58618">
            <a:off x="5937453" y="1669588"/>
            <a:ext cx="1846222" cy="2248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636607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 advTm="7000">
        <p:circle/>
      </p:transition>
    </mc:Choice>
    <mc:Fallback>
      <p:transition spd="slow" advClick="0" advTm="7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7992888" cy="648072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Путешествие продолжается и дети  встречают эмоцию «Грусть» </a:t>
            </a:r>
            <a:r>
              <a:rPr lang="ru-RU" sz="18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8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062720">
            <a:off x="1113135" y="1759180"/>
            <a:ext cx="1898006" cy="2844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3926" y="1988840"/>
            <a:ext cx="4860541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40" y="4941168"/>
            <a:ext cx="2352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Игра </a:t>
            </a:r>
          </a:p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«Царевна </a:t>
            </a:r>
            <a:r>
              <a:rPr lang="ru-RU" b="1" i="1" dirty="0" err="1" smtClean="0">
                <a:solidFill>
                  <a:srgbClr val="0070C0"/>
                </a:solidFill>
              </a:rPr>
              <a:t>Несмеяна</a:t>
            </a:r>
            <a:r>
              <a:rPr lang="ru-RU" b="1" i="1" dirty="0" smtClean="0">
                <a:solidFill>
                  <a:srgbClr val="0070C0"/>
                </a:solidFill>
              </a:rPr>
              <a:t>»</a:t>
            </a:r>
            <a:endParaRPr lang="ru-RU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5922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 advTm="7000">
        <p:circle/>
      </p:transition>
    </mc:Choice>
    <mc:Fallback>
      <p:transition spd="slow" advClick="0" advTm="7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720080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звучит спокойная мелодия, дети путешествуют на «воздушном шаре» и встречают эмоцию «Удивление»</a:t>
            </a:r>
            <a:endParaRPr lang="ru-RU" sz="18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4088" y="1700808"/>
            <a:ext cx="2474575" cy="3711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1700808"/>
            <a:ext cx="3727847" cy="2485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640989">
            <a:off x="1172582" y="3955082"/>
            <a:ext cx="1514214" cy="2195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43808" y="5013176"/>
            <a:ext cx="2506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Упражнение </a:t>
            </a:r>
          </a:p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«Изобрази удивление»</a:t>
            </a:r>
            <a:endParaRPr lang="ru-RU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5176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 advTm="7000">
        <p:circle/>
      </p:transition>
    </mc:Choice>
    <mc:Fallback>
      <p:transition spd="slow" advClick="0" advTm="7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864096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Инсценировка стихотворения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Ю.Заходера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«Приятная встреча»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700808"/>
            <a:ext cx="4104454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30"/>
          <a:stretch>
            <a:fillRect/>
          </a:stretch>
        </p:blipFill>
        <p:spPr bwMode="auto">
          <a:xfrm>
            <a:off x="5148064" y="1700808"/>
            <a:ext cx="3616630" cy="2507097"/>
          </a:xfrm>
          <a:prstGeom prst="rect">
            <a:avLst/>
          </a:prstGeom>
          <a:noFill/>
          <a:effectLst>
            <a:outerShdw blurRad="330200" dist="127000" dir="2700000" algn="tl" rotWithShape="0">
              <a:prstClr val="black">
                <a:alpha val="63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59632" y="4725144"/>
            <a:ext cx="2995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Встретились Бука и Бяка…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742363">
            <a:off x="4338641" y="4052619"/>
            <a:ext cx="1332681" cy="199902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9274673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 advTm="7000">
        <p:circle/>
      </p:transition>
    </mc:Choice>
    <mc:Fallback>
      <p:transition spd="slow" advClick="0" advTm="7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Королева Эмоций предлагает детям из разрезных картинок собрать эмоцию гнева (дети составляют портрет сердитого человека)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00808"/>
            <a:ext cx="5076563" cy="3384376"/>
          </a:xfrm>
          <a:prstGeom prst="rect">
            <a:avLst/>
          </a:prstGeom>
          <a:effectLst>
            <a:outerShdw blurRad="317500" dist="127000" dir="2700000" algn="tl" rotWithShape="0">
              <a:prstClr val="black">
                <a:alpha val="62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26"/>
          <a:stretch>
            <a:fillRect/>
          </a:stretch>
        </p:blipFill>
        <p:spPr>
          <a:xfrm rot="6202388">
            <a:off x="5123077" y="3085527"/>
            <a:ext cx="3694198" cy="25714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712968" cy="1143000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Беседа «От чего бывает страшно?». Педагог - психолог показывает фотографии испуганных детей. Дети вместе с педагогом обсуждают, когда бывает страшно, почему? 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41869">
            <a:off x="6825529" y="2703852"/>
            <a:ext cx="1937095" cy="2903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2529"/>
          <a:stretch>
            <a:fillRect/>
          </a:stretch>
        </p:blipFill>
        <p:spPr bwMode="auto">
          <a:xfrm>
            <a:off x="467544" y="1988840"/>
            <a:ext cx="3312368" cy="2524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074118"/>
            <a:ext cx="3816424" cy="2544282"/>
          </a:xfrm>
          <a:prstGeom prst="rect">
            <a:avLst/>
          </a:prstGeom>
          <a:effectLst>
            <a:outerShdw blurRad="292100" dist="127000" dir="2700000" algn="tl" rotWithShape="0">
              <a:prstClr val="black">
                <a:alpha val="6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067944" y="3212976"/>
            <a:ext cx="2589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Упражнение </a:t>
            </a:r>
          </a:p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«Замерзли - растаяли»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3888" y="1988840"/>
            <a:ext cx="44395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Чтобы не бояться, надо расслабляться, 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надо улыбаться!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45114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 advTm="7000">
        <p:circle/>
      </p:transition>
    </mc:Choice>
    <mc:Fallback>
      <p:transition spd="slow" advClick="0" advTm="7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240</Words>
  <Application>Microsoft Office PowerPoint</Application>
  <PresentationFormat>Экран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Развлечение  «Волшебная страна эмоций»</vt:lpstr>
      <vt:lpstr>Дети заходят в зал, педагог – психолог  обращает внимание детей на красивое оформление и спрашивает:  «Какие эмоции изображены?  </vt:lpstr>
      <vt:lpstr>Появляется королева Эмоций… Сообщает,  что в царстве Эмоций поссорились все эмоции и никак не могут помириться.  Королева просит ребят  помочь вернуть эмоции в волшебную страну! </vt:lpstr>
      <vt:lpstr>Под спокойную музыку дети отправляются в полет на воздушном шаре  и совершают остановку, где встречают эмоцию «Радость»</vt:lpstr>
      <vt:lpstr>Путешествие продолжается и дети  встречают эмоцию «Грусть»  </vt:lpstr>
      <vt:lpstr>звучит спокойная мелодия, дети путешествуют на «воздушном шаре» и встречают эмоцию «Удивление»</vt:lpstr>
      <vt:lpstr>Инсценировка стихотворения Ю.Заходера  «Приятная встреча»</vt:lpstr>
      <vt:lpstr>Королева Эмоций предлагает детям из разрезных картинок собрать эмоцию гнева (дети составляют портрет сердитого человека) </vt:lpstr>
      <vt:lpstr>Беседа «От чего бывает страшно?». Педагог - психолог показывает фотографии испуганных детей. Дети вместе с педагогом обсуждают, когда бывает страшно, почему? </vt:lpstr>
      <vt:lpstr>Проводится игра «Море волнуется…»  (совместно с родителями и детьми) </vt:lpstr>
      <vt:lpstr>В завершении совместно с родителями проводится рисование «Ладошки радости» (участники выбирают цвет настроения и раскрашивают бумажные «ладошки»)  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Квест «Фруктовые истории»</dc:title>
  <dc:creator>admin</dc:creator>
  <cp:lastModifiedBy>Admin</cp:lastModifiedBy>
  <cp:revision>80</cp:revision>
  <dcterms:created xsi:type="dcterms:W3CDTF">2017-11-11T04:24:41Z</dcterms:created>
  <dcterms:modified xsi:type="dcterms:W3CDTF">2017-12-15T10:40:41Z</dcterms:modified>
</cp:coreProperties>
</file>