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290" r:id="rId3"/>
    <p:sldId id="313" r:id="rId4"/>
    <p:sldId id="298" r:id="rId5"/>
    <p:sldId id="299" r:id="rId6"/>
    <p:sldId id="294" r:id="rId7"/>
    <p:sldId id="288" r:id="rId8"/>
    <p:sldId id="31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78428" autoAdjust="0"/>
  </p:normalViewPr>
  <p:slideViewPr>
    <p:cSldViewPr>
      <p:cViewPr varScale="1">
        <p:scale>
          <a:sx n="56" d="100"/>
          <a:sy n="56" d="100"/>
        </p:scale>
        <p:origin x="-18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17DE2-BD95-4F05-991F-DDB59391922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E15C-DB8E-4F25-B87C-AAAF7C0C4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70906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64808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58746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464963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151492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301193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476107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758277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2327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57369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23039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63000"/>
              </a:srgbClr>
            </a:gs>
            <a:gs pos="77088">
              <a:srgbClr val="EC332E">
                <a:alpha val="85000"/>
              </a:srgbClr>
            </a:gs>
            <a:gs pos="68500">
              <a:srgbClr val="F36116">
                <a:alpha val="68000"/>
              </a:srgbClr>
            </a:gs>
            <a:gs pos="64000">
              <a:srgbClr val="F78215">
                <a:alpha val="68000"/>
              </a:srgbClr>
            </a:gs>
            <a:gs pos="55000">
              <a:srgbClr val="FFC000">
                <a:lumMod val="93000"/>
                <a:lumOff val="7000"/>
                <a:alpha val="76000"/>
              </a:srgbClr>
            </a:gs>
            <a:gs pos="90835">
              <a:srgbClr val="D5117A">
                <a:alpha val="85000"/>
              </a:srgbClr>
            </a:gs>
            <a:gs pos="81667">
              <a:srgbClr val="EA2648"/>
            </a:gs>
            <a:gs pos="73000">
              <a:srgbClr val="EE3F17">
                <a:alpha val="70000"/>
              </a:srgbClr>
            </a:gs>
            <a:gs pos="87000">
              <a:srgbClr val="E81766"/>
            </a:gs>
            <a:gs pos="100000">
              <a:srgbClr val="A603AB">
                <a:alpha val="64000"/>
              </a:srgb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1BF5-9EE7-42CB-8868-AB8F3B9AF6A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52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rhcity.ru/data/0/0-01-12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7429552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rpp.nashaucheba.ru/pars_docs/refs/103/102609/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04389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Неправильное питание приводит ко многим заболеваниям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6" name="Picture 6" descr="http://damskieshtu4ki.ru/wp-content/uploads/2012/01/privyichki-pitaniya-det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6832"/>
            <a:ext cx="4536504" cy="4552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010.radikal.ru/i312/1011/0f/58c65ea581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857652" cy="4976814"/>
          </a:xfrm>
          <a:prstGeom prst="rect">
            <a:avLst/>
          </a:prstGeom>
          <a:noFill/>
        </p:spPr>
      </p:pic>
      <p:pic>
        <p:nvPicPr>
          <p:cNvPr id="45060" name="Picture 4" descr="http://img.allodocteurs.fr/upload/article/7512-sod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214842" cy="500066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5400" dirty="0"/>
          </a:p>
        </p:txBody>
      </p:sp>
      <p:pic>
        <p:nvPicPr>
          <p:cNvPr id="46082" name="Picture 2" descr="http://www.foodstore24.ru/img/p/28-75-thick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857652" cy="4714908"/>
          </a:xfrm>
          <a:prstGeom prst="rect">
            <a:avLst/>
          </a:prstGeom>
          <a:noFill/>
        </p:spPr>
      </p:pic>
      <p:pic>
        <p:nvPicPr>
          <p:cNvPr id="46084" name="Picture 4" descr="http://s001.radikal.ru/i195/1012/fb/c4f700f268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y.delfi.ua/norm/20798/573862_Cpg8J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001056" cy="485778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продукты</a:t>
            </a:r>
            <a:endParaRPr lang="ru-RU" sz="5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womensabworkout.com/wp-content/uploads/2010/02/germs-e1266092215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215238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y-music.ru/_fr/0/7202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14</Words>
  <Application>Microsoft Office PowerPoint</Application>
  <PresentationFormat>Экран (4:3)</PresentationFormat>
  <Paragraphs>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Неправильное питание приводит ко многим заболеваниям </vt:lpstr>
      <vt:lpstr>Вредные продукты</vt:lpstr>
      <vt:lpstr>Вредные продукты</vt:lpstr>
      <vt:lpstr>Полезные продукты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дошкольников</dc:title>
  <dc:creator>User</dc:creator>
  <cp:lastModifiedBy>Пользователь</cp:lastModifiedBy>
  <cp:revision>255</cp:revision>
  <dcterms:created xsi:type="dcterms:W3CDTF">2012-05-13T04:57:04Z</dcterms:created>
  <dcterms:modified xsi:type="dcterms:W3CDTF">2017-02-13T05:50:58Z</dcterms:modified>
</cp:coreProperties>
</file>