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5203CA-5EBA-4269-8395-F7F4D41A0D06}" type="datetimeFigureOut">
              <a:rPr lang="ru-RU" smtClean="0"/>
              <a:pPr/>
              <a:t>12.10.2025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BDCAC3-95F4-4574-8CD8-D5AD9A102C1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7929618" cy="4214842"/>
          </a:xfrm>
        </p:spPr>
        <p:txBody>
          <a:bodyPr>
            <a:prstTxWarp prst="textWave2">
              <a:avLst/>
            </a:prstTxWarp>
            <a:scene3d>
              <a:camera prst="isometricOffAxis2Left"/>
              <a:lightRig rig="freezing" dir="t">
                <a:rot lat="0" lon="0" rev="5640000"/>
              </a:lightRig>
            </a:scene3d>
            <a:sp3d extrusionH="57150" prstMaterial="flat">
              <a:bevelT w="57150" h="38100" prst="artDeco"/>
              <a:contourClr>
                <a:schemeClr val="tx2"/>
              </a:contourClr>
            </a:sp3d>
          </a:bodyPr>
          <a:lstStyle/>
          <a:p>
            <a:pPr algn="ctr"/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  <a:t>Профессия </a:t>
            </a:r>
            <a:b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</a:br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  <a:t>«Маляр – штукатур</a:t>
            </a:r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29997" dir="5400000" sy="-100000" algn="bl" rotWithShape="0"/>
                </a:effectLst>
              </a:rPr>
              <a:t>»</a:t>
            </a:r>
            <a:endParaRPr lang="ru-RU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  <p:pic>
        <p:nvPicPr>
          <p:cNvPr id="4" name="Picture 2" descr="C:\Users\Пользователь\Desktop\маляр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500570"/>
            <a:ext cx="2143140" cy="2071702"/>
          </a:xfrm>
          <a:prstGeom prst="rect">
            <a:avLst/>
          </a:prstGeom>
          <a:noFill/>
        </p:spPr>
      </p:pic>
      <p:pic>
        <p:nvPicPr>
          <p:cNvPr id="5" name="Picture 3" descr="C:\Users\Пользователь\Desktop\картинка штукатур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357166"/>
            <a:ext cx="1928826" cy="207170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186766" cy="4434840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Быть физически выносливым;</a:t>
            </a:r>
          </a:p>
          <a:p>
            <a:r>
              <a:rPr lang="ru-RU" sz="2800" b="1" i="1" dirty="0" smtClean="0"/>
              <a:t> Обладать чувством равновесия;</a:t>
            </a:r>
          </a:p>
          <a:p>
            <a:r>
              <a:rPr lang="ru-RU" sz="2800" b="1" i="1" dirty="0" smtClean="0"/>
              <a:t> Иметь хорошее зрение, глазомер, творческое воображение;</a:t>
            </a:r>
          </a:p>
          <a:p>
            <a:pPr>
              <a:buNone/>
            </a:pPr>
            <a:endParaRPr lang="ru-RU" sz="2800" b="1" i="1" dirty="0" smtClean="0"/>
          </a:p>
          <a:p>
            <a:pPr>
              <a:buNone/>
            </a:pPr>
            <a:endParaRPr lang="ru-RU" sz="2800" b="1" i="1" dirty="0" smtClean="0"/>
          </a:p>
          <a:p>
            <a:pPr algn="ctr">
              <a:buNone/>
            </a:pPr>
            <a:r>
              <a:rPr lang="ru-RU" sz="2800" b="1" i="1" dirty="0" smtClean="0"/>
              <a:t>Выбирать для себя эту профессию стоит терпеливым, аккуратным, внимательным.</a:t>
            </a:r>
            <a:endParaRPr lang="ru-RU" sz="28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857232"/>
            <a:ext cx="368363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Он должен:</a:t>
            </a:r>
            <a:endParaRPr lang="ru-RU" sz="48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rgbClr val="FF0066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Умелыми руками построен этот дом.</a:t>
            </a:r>
            <a:r>
              <a:rPr lang="ru-RU" sz="3200" b="1" dirty="0" smtClean="0">
                <a:ln w="10541" cmpd="sng">
                  <a:solidFill>
                    <a:srgbClr val="FF0066"/>
                  </a:solidFill>
                  <a:prstDash val="solid"/>
                </a:ln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ln w="10541" cmpd="sng">
                  <a:solidFill>
                    <a:srgbClr val="FF0066"/>
                  </a:solidFill>
                  <a:prstDash val="solid"/>
                </a:ln>
                <a:solidFill>
                  <a:srgbClr val="FF0000"/>
                </a:solidFill>
              </a:rPr>
            </a:br>
            <a:r>
              <a:rPr lang="ru-RU" sz="3200" b="1" dirty="0" smtClean="0">
                <a:ln w="10541" cmpd="sng">
                  <a:solidFill>
                    <a:srgbClr val="FF0066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Умелыми руками дизайн подобран в тон!</a:t>
            </a:r>
            <a:endParaRPr lang="ru-RU" sz="3200" dirty="0">
              <a:ln w="10541" cmpd="sng">
                <a:solidFill>
                  <a:srgbClr val="FF0066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5" name="Содержимое 7" descr="оштукатуренный дом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214554"/>
            <a:ext cx="2357454" cy="2428892"/>
          </a:xfrm>
        </p:spPr>
      </p:pic>
      <p:pic>
        <p:nvPicPr>
          <p:cNvPr id="6" name="Picture 3" descr="C:\Users\Пользователь\Desktop\маляр картин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214554"/>
            <a:ext cx="1785950" cy="1714512"/>
          </a:xfrm>
          <a:prstGeom prst="rect">
            <a:avLst/>
          </a:prstGeom>
          <a:noFill/>
        </p:spPr>
      </p:pic>
      <p:pic>
        <p:nvPicPr>
          <p:cNvPr id="7" name="Содержимое 8" descr="ремонт комнаты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6000760" y="2214554"/>
            <a:ext cx="2643206" cy="2214578"/>
          </a:xfrm>
        </p:spPr>
      </p:pic>
      <p:pic>
        <p:nvPicPr>
          <p:cNvPr id="8" name="Picture 2" descr="C:\Users\Пользователь\Desktop\ремонт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1802" y="4214818"/>
            <a:ext cx="2676528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1285860"/>
            <a:ext cx="8180261" cy="271464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>
                <a:gd name="adj1" fmla="val 12500"/>
                <a:gd name="adj2" fmla="val 173"/>
              </a:avLst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Спасибо за внимание!!!</a:t>
            </a:r>
            <a:endParaRPr lang="ru-RU" sz="5400" b="1" cap="none" spc="0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type="title"/>
          </p:nvPr>
        </p:nvSpPr>
        <p:spPr>
          <a:xfrm>
            <a:off x="5214942" y="1000108"/>
            <a:ext cx="3328982" cy="5214955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МАЛЯР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Красить комнаты пора -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Пригласили маляра.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 не с кистью и ведром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маляр приходит в дом: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Вместо кисти он принёс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Механический насос.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Брызжет краска по стене,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Солнце светится в окне.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Стали стены голубыми,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Словно небо в вышине.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Новый дом почти готов -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Примет к празднику жильцов!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Вот кто строил этот дом,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Дом, в котором мы живём!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(С. Баруздин)</a:t>
            </a:r>
          </a:p>
          <a:p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xn--80adxhks.xn--90acjmnnc1hybf.su/media/advert_images/malyar.jpg.500x350_q85_crop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85860"/>
            <a:ext cx="463551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7686" y="704088"/>
            <a:ext cx="3214710" cy="493949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pic>
        <p:nvPicPr>
          <p:cNvPr id="4" name="Содержимое 3" descr="http://obninsk.buyreklama.ru/obninsk/photos/27957221/c7ad1aa0c3221af2095015de94c3a0df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857365"/>
            <a:ext cx="371477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5"/>
          <p:cNvSpPr txBox="1">
            <a:spLocks/>
          </p:cNvSpPr>
          <p:nvPr/>
        </p:nvSpPr>
        <p:spPr>
          <a:xfrm>
            <a:off x="4286248" y="928670"/>
            <a:ext cx="3900486" cy="46005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731520" lvl="1" indent="-274320" algn="ctr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ШТУКАТУР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 училища на стройку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 нам приехал паренёк.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Он уверенно и бойко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Штукатурит потолок. 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Штукатурку лепит к стенам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Маленькой лопаткою,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Чтобы были эти стены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Ровные и гладкие. 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Он трудом своим гордится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своим успехам рад.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"Дело мастера боится", -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 парнишку говорят. 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42928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Штукатур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ru-RU" sz="4800" dirty="0" smtClean="0"/>
              <a:t>- </a:t>
            </a:r>
            <a:r>
              <a:rPr lang="ru-RU" sz="4800" b="1" i="1" dirty="0" smtClean="0"/>
              <a:t>специалист, который занимается штукатуркой и облицовкой различных строительных поверхностей (стен, пола и т.п.). 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do100.ru/wp-content/uploads/2015/08/poshagovyj-remont-kvartiry-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85794"/>
            <a:ext cx="3302119" cy="2636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.penzainform.ru/sales/furniture/repair/remont_stroitelstvo_okna_prodazha_mebeli_0006F706H/71319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642918"/>
            <a:ext cx="292895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aksay.kz/images/stories/rss_news/b552337afafdcd555ace2b8fa2f79f8b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28860" y="4000504"/>
            <a:ext cx="3606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401080" cy="5214974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4400" b="1" dirty="0" err="1" smtClean="0">
                <a:solidFill>
                  <a:srgbClr val="FF0000"/>
                </a:solidFill>
              </a:rPr>
              <a:t>Маля́р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dirty="0" smtClean="0"/>
              <a:t>(нем. Maler — живописец) — </a:t>
            </a:r>
            <a:r>
              <a:rPr lang="ru-RU" sz="4400" b="1" i="1" dirty="0" smtClean="0"/>
              <a:t>рабочий, специалист, занимающийся окраской зданий, сооружений, оборудования, инструмента и прочих предметов интерьера. </a:t>
            </a:r>
          </a:p>
          <a:p>
            <a:pPr>
              <a:buNone/>
            </a:pPr>
            <a:r>
              <a:rPr lang="ru-RU" sz="4400" b="1" i="1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cdn8.mdomukr.smcloud.net/t/photos/80759/pokraska_sten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7" y="2571744"/>
            <a:ext cx="357190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mygaygetaway.com/images/press/67/original_PINKX39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1214422"/>
            <a:ext cx="3786214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857232"/>
            <a:ext cx="7596091" cy="769441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ngle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Инструменты для работы</a:t>
            </a:r>
            <a:endParaRPr lang="ru-RU" sz="44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857364"/>
            <a:ext cx="3595563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Штукатура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86380" y="1857364"/>
            <a:ext cx="252505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effectLst/>
              </a:rPr>
              <a:t>Маляра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  <a:effectLst/>
            </a:endParaRPr>
          </a:p>
        </p:txBody>
      </p:sp>
      <p:pic>
        <p:nvPicPr>
          <p:cNvPr id="11" name="Содержимое 10" descr="http://08.img.avito.st/1280x960/1466480008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85749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Содержимое 12" descr="http://18.img.avito.st/640x480/855457318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643182"/>
            <a:ext cx="3971924" cy="3390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928802"/>
            <a:ext cx="8329642" cy="3926057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3200" b="1" i="1" dirty="0" smtClean="0"/>
          </a:p>
          <a:p>
            <a:pPr algn="ctr"/>
            <a:r>
              <a:rPr lang="ru-RU" sz="2800" b="1" i="1" dirty="0" smtClean="0"/>
              <a:t>Пользоваться специальным</a:t>
            </a:r>
          </a:p>
          <a:p>
            <a:pPr algn="ctr">
              <a:buNone/>
            </a:pPr>
            <a:r>
              <a:rPr lang="ru-RU" sz="2800" b="1" i="1" dirty="0" smtClean="0"/>
              <a:t>оборудованием и инструментами. </a:t>
            </a:r>
          </a:p>
          <a:p>
            <a:pPr algn="ctr"/>
            <a:r>
              <a:rPr lang="ru-RU" sz="2800" b="1" i="1" dirty="0" smtClean="0"/>
              <a:t>Подбирать составы подходящего качества и цвета;</a:t>
            </a:r>
          </a:p>
          <a:p>
            <a:pPr algn="ctr"/>
            <a:r>
              <a:rPr lang="ru-RU" sz="2800" b="1" i="1" dirty="0" smtClean="0"/>
              <a:t>Подготавливать растворы, работать с различными видами штукатурки, облицовывать стены плиткой. </a:t>
            </a:r>
          </a:p>
          <a:p>
            <a:pPr algn="ctr"/>
            <a:r>
              <a:rPr lang="ru-RU" sz="2800" b="1" i="1" dirty="0" smtClean="0"/>
              <a:t>Занимается окраской, поклейкой обоев. </a:t>
            </a:r>
            <a:endParaRPr lang="ru-RU" sz="28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500042"/>
            <a:ext cx="7500990" cy="1446550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Маляр – штукатур</a:t>
            </a:r>
          </a:p>
          <a:p>
            <a:pPr algn="ctr"/>
            <a:r>
              <a:rPr lang="ru-RU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обязан уметь: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</TotalTime>
  <Words>136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Профессия  «Маляр – штукатур»</vt:lpstr>
      <vt:lpstr>МАЛЯР Красить комнаты пора - Пригласили маляра. Но не с кистью и ведром Наш маляр приходит в дом: Вместо кисти он принёс Механический насос.   Брызжет краска по стене, Солнце светится в окне. Стали стены голубыми, Словно небо в вышине. Новый дом почти готов - Примет к празднику жильцов!   Вот кто строил этот дом, Дом, в котором мы живём!  (С. Баруздин) </vt:lpstr>
      <vt:lpstr> </vt:lpstr>
      <vt:lpstr>    </vt:lpstr>
      <vt:lpstr>Слайд 5</vt:lpstr>
      <vt:lpstr>Слайд 6</vt:lpstr>
      <vt:lpstr>Слайд 7</vt:lpstr>
      <vt:lpstr>Слайд 8</vt:lpstr>
      <vt:lpstr>Слайд 9</vt:lpstr>
      <vt:lpstr>Слайд 10</vt:lpstr>
      <vt:lpstr>Умелыми руками построен этот дом. Умелыми руками дизайн подобран в тон!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 «Маляр – штукатур»</dc:title>
  <dc:creator>User</dc:creator>
  <cp:lastModifiedBy>Сергей</cp:lastModifiedBy>
  <cp:revision>24</cp:revision>
  <dcterms:created xsi:type="dcterms:W3CDTF">2016-01-17T11:58:04Z</dcterms:created>
  <dcterms:modified xsi:type="dcterms:W3CDTF">2025-10-12T15:12:54Z</dcterms:modified>
</cp:coreProperties>
</file>