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56" r:id="rId4"/>
    <p:sldId id="258" r:id="rId5"/>
    <p:sldId id="260" r:id="rId6"/>
    <p:sldId id="261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1858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036C-E50B-4407-8299-239D06F2DE8F}" type="datetimeFigureOut">
              <a:rPr lang="ru-RU" smtClean="0"/>
              <a:pPr/>
              <a:t>22.11.2015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238D-29D8-4B5B-B93B-67585B9E9B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036C-E50B-4407-8299-239D06F2DE8F}" type="datetimeFigureOut">
              <a:rPr lang="ru-RU" smtClean="0"/>
              <a:pPr/>
              <a:t>22.11.2015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238D-29D8-4B5B-B93B-67585B9E9B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036C-E50B-4407-8299-239D06F2DE8F}" type="datetimeFigureOut">
              <a:rPr lang="ru-RU" smtClean="0"/>
              <a:pPr/>
              <a:t>22.11.2015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238D-29D8-4B5B-B93B-67585B9E9B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036C-E50B-4407-8299-239D06F2DE8F}" type="datetimeFigureOut">
              <a:rPr lang="ru-RU" smtClean="0"/>
              <a:pPr/>
              <a:t>22.11.2015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238D-29D8-4B5B-B93B-67585B9E9B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036C-E50B-4407-8299-239D06F2DE8F}" type="datetimeFigureOut">
              <a:rPr lang="ru-RU" smtClean="0"/>
              <a:pPr/>
              <a:t>22.11.2015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238D-29D8-4B5B-B93B-67585B9E9B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036C-E50B-4407-8299-239D06F2DE8F}" type="datetimeFigureOut">
              <a:rPr lang="ru-RU" smtClean="0"/>
              <a:pPr/>
              <a:t>22.11.2015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238D-29D8-4B5B-B93B-67585B9E9B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036C-E50B-4407-8299-239D06F2DE8F}" type="datetimeFigureOut">
              <a:rPr lang="ru-RU" smtClean="0"/>
              <a:pPr/>
              <a:t>22.11.2015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238D-29D8-4B5B-B93B-67585B9E9B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036C-E50B-4407-8299-239D06F2DE8F}" type="datetimeFigureOut">
              <a:rPr lang="ru-RU" smtClean="0"/>
              <a:pPr/>
              <a:t>22.11.2015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238D-29D8-4B5B-B93B-67585B9E9B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036C-E50B-4407-8299-239D06F2DE8F}" type="datetimeFigureOut">
              <a:rPr lang="ru-RU" smtClean="0"/>
              <a:pPr/>
              <a:t>22.11.2015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238D-29D8-4B5B-B93B-67585B9E9B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036C-E50B-4407-8299-239D06F2DE8F}" type="datetimeFigureOut">
              <a:rPr lang="ru-RU" smtClean="0"/>
              <a:pPr/>
              <a:t>22.11.2015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238D-29D8-4B5B-B93B-67585B9E9B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9036C-E50B-4407-8299-239D06F2DE8F}" type="datetimeFigureOut">
              <a:rPr lang="ru-RU" smtClean="0"/>
              <a:pPr/>
              <a:t>22.11.2015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238D-29D8-4B5B-B93B-67585B9E9B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9036C-E50B-4407-8299-239D06F2DE8F}" type="datetimeFigureOut">
              <a:rPr lang="ru-RU" smtClean="0"/>
              <a:pPr/>
              <a:t>22.11.2015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1238D-29D8-4B5B-B93B-67585B9E9B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77a25821b8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0_85a2c_78e6f2d4_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02190">
            <a:off x="0" y="0"/>
            <a:ext cx="1957367" cy="1651835"/>
          </a:xfrm>
          <a:prstGeom prst="rect">
            <a:avLst/>
          </a:prstGeom>
        </p:spPr>
      </p:pic>
      <p:pic>
        <p:nvPicPr>
          <p:cNvPr id="4" name="Рисунок 3" descr="33ae5adbf05057784a8c8196aeb93c56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143768" y="428604"/>
            <a:ext cx="1643074" cy="11906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28860" y="285728"/>
            <a:ext cx="338201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ВЫСОКО</a:t>
            </a:r>
            <a:endParaRPr lang="ru-RU" sz="6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43438" y="4572008"/>
            <a:ext cx="270394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НИЗКО</a:t>
            </a:r>
            <a:endParaRPr lang="ru-RU" sz="6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4 (1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4945" flipH="1">
            <a:off x="608175" y="4977023"/>
            <a:ext cx="2160690" cy="1677901"/>
          </a:xfrm>
          <a:prstGeom prst="rect">
            <a:avLst/>
          </a:prstGeom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f77a25821b8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0_85a2c_78e6f2d4_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02190">
            <a:off x="0" y="0"/>
            <a:ext cx="1957367" cy="1651835"/>
          </a:xfrm>
          <a:prstGeom prst="rect">
            <a:avLst/>
          </a:prstGeom>
        </p:spPr>
      </p:pic>
      <p:pic>
        <p:nvPicPr>
          <p:cNvPr id="5" name="Рисунок 4" descr="Я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7884" y="4286256"/>
            <a:ext cx="1991863" cy="207170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	Однажды буква Я услышала, </a:t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		как красиво поёт птичка, </a:t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				звонко и высоко. </a:t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«А если я заберусь на  птичий домик, </a:t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может быть я тоже смогу так тоненько </a:t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высоко петь?»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 descr="33ae5adbf05057784a8c8196aeb93c56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5206" y="357166"/>
            <a:ext cx="1666885" cy="119063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2844" y="1428736"/>
            <a:ext cx="7217553" cy="178510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Буква Я дождалась, пока </a:t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птичка улетит, и забралась на птичий домик.</a:t>
            </a:r>
            <a:endParaRPr lang="ru-RU" sz="28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42908" y="2643182"/>
            <a:ext cx="914399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вот чудо! Сидя наверху, буква Я стала петь </a:t>
            </a:r>
            <a:b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тоненьким, высоким голосом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0.13646 -0.6173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" y="-30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7" grpId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77a25821b8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0_85a2c_78e6f2d4_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02190">
            <a:off x="0" y="0"/>
            <a:ext cx="1957367" cy="1651835"/>
          </a:xfrm>
          <a:prstGeom prst="rect">
            <a:avLst/>
          </a:prstGeom>
        </p:spPr>
      </p:pic>
      <p:pic>
        <p:nvPicPr>
          <p:cNvPr id="6" name="Рисунок 5" descr="А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3643314"/>
            <a:ext cx="2150346" cy="2235464"/>
          </a:xfrm>
          <a:prstGeom prst="rect">
            <a:avLst/>
          </a:prstGeom>
        </p:spPr>
      </p:pic>
      <p:pic>
        <p:nvPicPr>
          <p:cNvPr id="7" name="Рисунок 6" descr="Я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2137" y="0"/>
            <a:ext cx="1991863" cy="2290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77a25821b8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0_85a2c_78e6f2d4_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02190">
            <a:off x="7494169" y="-16851"/>
            <a:ext cx="1700469" cy="1651835"/>
          </a:xfrm>
          <a:prstGeom prst="rect">
            <a:avLst/>
          </a:prstGeom>
        </p:spPr>
      </p:pic>
      <p:pic>
        <p:nvPicPr>
          <p:cNvPr id="6" name="Рисунок 5" descr="А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4290"/>
            <a:ext cx="2150346" cy="2150346"/>
          </a:xfrm>
          <a:prstGeom prst="rect">
            <a:avLst/>
          </a:prstGeom>
        </p:spPr>
      </p:pic>
      <p:pic>
        <p:nvPicPr>
          <p:cNvPr id="7" name="Рисунок 6" descr="Я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57950" y="4357694"/>
            <a:ext cx="1991863" cy="19778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77a25821b8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0_85a2c_78e6f2d4_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02190">
            <a:off x="7494169" y="-16851"/>
            <a:ext cx="1700469" cy="1651835"/>
          </a:xfrm>
          <a:prstGeom prst="rect">
            <a:avLst/>
          </a:prstGeom>
        </p:spPr>
      </p:pic>
      <p:pic>
        <p:nvPicPr>
          <p:cNvPr id="6" name="Рисунок 5" descr="А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1" y="214290"/>
            <a:ext cx="2141424" cy="2150346"/>
          </a:xfrm>
          <a:prstGeom prst="rect">
            <a:avLst/>
          </a:prstGeom>
        </p:spPr>
      </p:pic>
      <p:pic>
        <p:nvPicPr>
          <p:cNvPr id="7" name="Рисунок 6" descr="Я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175311">
            <a:off x="6350301" y="4395765"/>
            <a:ext cx="1847025" cy="19778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77a25821b8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0_85a2c_78e6f2d4_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02190">
            <a:off x="7494169" y="-16851"/>
            <a:ext cx="1700469" cy="1651835"/>
          </a:xfrm>
          <a:prstGeom prst="rect">
            <a:avLst/>
          </a:prstGeom>
        </p:spPr>
      </p:pic>
      <p:pic>
        <p:nvPicPr>
          <p:cNvPr id="6" name="Рисунок 5" descr="А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1" y="0"/>
            <a:ext cx="2141424" cy="2092499"/>
          </a:xfrm>
          <a:prstGeom prst="rect">
            <a:avLst/>
          </a:prstGeom>
        </p:spPr>
      </p:pic>
      <p:pic>
        <p:nvPicPr>
          <p:cNvPr id="7" name="Рисунок 6" descr="Я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175311">
            <a:off x="6483500" y="4254558"/>
            <a:ext cx="1847025" cy="1920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77a25821b8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0_85a2c_78e6f2d4_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02190">
            <a:off x="7494169" y="-16851"/>
            <a:ext cx="1700469" cy="1651835"/>
          </a:xfrm>
          <a:prstGeom prst="rect">
            <a:avLst/>
          </a:prstGeom>
        </p:spPr>
      </p:pic>
      <p:pic>
        <p:nvPicPr>
          <p:cNvPr id="6" name="Рисунок 5" descr="А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0" y="0"/>
            <a:ext cx="2567275" cy="1973942"/>
          </a:xfrm>
          <a:prstGeom prst="rect">
            <a:avLst/>
          </a:prstGeom>
        </p:spPr>
      </p:pic>
      <p:pic>
        <p:nvPicPr>
          <p:cNvPr id="7" name="Рисунок 6" descr="Я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175311">
            <a:off x="6188658" y="3959880"/>
            <a:ext cx="2237962" cy="19019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18</Words>
  <Application>Microsoft Office PowerPoint</Application>
  <PresentationFormat>Экран (4:3)</PresentationFormat>
  <Paragraphs>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2015-09-27T18:15:49Z</dcterms:created>
  <dcterms:modified xsi:type="dcterms:W3CDTF">2015-11-22T15:46:32Z</dcterms:modified>
</cp:coreProperties>
</file>