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8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85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036C-E50B-4407-8299-239D06F2DE8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238D-29D8-4B5B-B93B-67585B9E9B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7a25821b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85a2c_78e6f2d4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2190">
            <a:off x="0" y="0"/>
            <a:ext cx="1957367" cy="1651835"/>
          </a:xfrm>
          <a:prstGeom prst="rect">
            <a:avLst/>
          </a:prstGeom>
        </p:spPr>
      </p:pic>
      <p:pic>
        <p:nvPicPr>
          <p:cNvPr id="4" name="Рисунок 3" descr="33ae5adbf05057784a8c8196aeb93c5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43768" y="428604"/>
            <a:ext cx="1643074" cy="1190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285728"/>
            <a:ext cx="33820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ВЫСОКО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4572008"/>
            <a:ext cx="27039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НИЗКО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4 (1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945" flipH="1">
            <a:off x="608175" y="4977023"/>
            <a:ext cx="2160690" cy="1677901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7a25821b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85a2c_78e6f2d4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2190">
            <a:off x="0" y="0"/>
            <a:ext cx="1957367" cy="1651835"/>
          </a:xfrm>
          <a:prstGeom prst="rect">
            <a:avLst/>
          </a:prstGeom>
        </p:spPr>
      </p:pic>
      <p:pic>
        <p:nvPicPr>
          <p:cNvPr id="5" name="Рисунок 4" descr="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286256"/>
            <a:ext cx="1991863" cy="207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Однажды буква Я услышала,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как красиво поёт птичка,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		звонко и высоко.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 если я заберусь на  птичий домик,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быть я тоже смогу так тоненько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высоко петь?»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33ae5adbf05057784a8c8196aeb93c5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357166"/>
            <a:ext cx="1666885" cy="11906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1428736"/>
            <a:ext cx="721755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Я дождалась, пока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птичка улетит, и забралась на птичий домик.</a:t>
            </a:r>
            <a:endParaRPr lang="ru-RU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2908" y="2643182"/>
            <a:ext cx="9143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вот чудо! Сидя наверху, буква Я стала петь </a:t>
            </a:r>
            <a:b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тоненьким, высоким голосом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3646 -0.6173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77a25821b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85a2c_78e6f2d4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2190">
            <a:off x="0" y="0"/>
            <a:ext cx="1957367" cy="1651835"/>
          </a:xfrm>
          <a:prstGeom prst="rect">
            <a:avLst/>
          </a:prstGeom>
        </p:spPr>
      </p:pic>
      <p:pic>
        <p:nvPicPr>
          <p:cNvPr id="6" name="Рисунок 5" descr="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643314"/>
            <a:ext cx="2150346" cy="2235464"/>
          </a:xfrm>
          <a:prstGeom prst="rect">
            <a:avLst/>
          </a:prstGeom>
        </p:spPr>
      </p:pic>
      <p:pic>
        <p:nvPicPr>
          <p:cNvPr id="7" name="Рисунок 6" descr="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137" y="0"/>
            <a:ext cx="1991863" cy="229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77a25821b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85a2c_78e6f2d4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2190">
            <a:off x="7494169" y="-16851"/>
            <a:ext cx="1700469" cy="1651835"/>
          </a:xfrm>
          <a:prstGeom prst="rect">
            <a:avLst/>
          </a:prstGeom>
        </p:spPr>
      </p:pic>
      <p:pic>
        <p:nvPicPr>
          <p:cNvPr id="6" name="Рисунок 5" descr="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2150346" cy="2150346"/>
          </a:xfrm>
          <a:prstGeom prst="rect">
            <a:avLst/>
          </a:prstGeom>
        </p:spPr>
      </p:pic>
      <p:pic>
        <p:nvPicPr>
          <p:cNvPr id="7" name="Рисунок 6" descr="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357694"/>
            <a:ext cx="1991863" cy="197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77a25821b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85a2c_78e6f2d4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2190">
            <a:off x="7494169" y="-16851"/>
            <a:ext cx="1700469" cy="1651835"/>
          </a:xfrm>
          <a:prstGeom prst="rect">
            <a:avLst/>
          </a:prstGeom>
        </p:spPr>
      </p:pic>
      <p:pic>
        <p:nvPicPr>
          <p:cNvPr id="6" name="Рисунок 5" descr="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" y="214290"/>
            <a:ext cx="2141424" cy="2150346"/>
          </a:xfrm>
          <a:prstGeom prst="rect">
            <a:avLst/>
          </a:prstGeom>
        </p:spPr>
      </p:pic>
      <p:pic>
        <p:nvPicPr>
          <p:cNvPr id="7" name="Рисунок 6" descr="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5311">
            <a:off x="6350301" y="4395765"/>
            <a:ext cx="1847025" cy="197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77a25821b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85a2c_78e6f2d4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2190">
            <a:off x="7494169" y="-16851"/>
            <a:ext cx="1700469" cy="1651835"/>
          </a:xfrm>
          <a:prstGeom prst="rect">
            <a:avLst/>
          </a:prstGeom>
        </p:spPr>
      </p:pic>
      <p:pic>
        <p:nvPicPr>
          <p:cNvPr id="6" name="Рисунок 5" descr="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" y="0"/>
            <a:ext cx="2141424" cy="2092499"/>
          </a:xfrm>
          <a:prstGeom prst="rect">
            <a:avLst/>
          </a:prstGeom>
        </p:spPr>
      </p:pic>
      <p:pic>
        <p:nvPicPr>
          <p:cNvPr id="7" name="Рисунок 6" descr="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5311">
            <a:off x="6483500" y="4254558"/>
            <a:ext cx="1847025" cy="1920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77a25821b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85a2c_78e6f2d4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2190">
            <a:off x="7494169" y="-16851"/>
            <a:ext cx="1700469" cy="1651835"/>
          </a:xfrm>
          <a:prstGeom prst="rect">
            <a:avLst/>
          </a:prstGeom>
        </p:spPr>
      </p:pic>
      <p:pic>
        <p:nvPicPr>
          <p:cNvPr id="6" name="Рисунок 5" descr="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" y="0"/>
            <a:ext cx="2567275" cy="1973942"/>
          </a:xfrm>
          <a:prstGeom prst="rect">
            <a:avLst/>
          </a:prstGeom>
        </p:spPr>
      </p:pic>
      <p:pic>
        <p:nvPicPr>
          <p:cNvPr id="7" name="Рисунок 6" descr="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5311">
            <a:off x="6188658" y="3959880"/>
            <a:ext cx="2237962" cy="1901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2015-09-27T18:15:49Z</dcterms:created>
  <dcterms:modified xsi:type="dcterms:W3CDTF">2015-11-22T15:46:32Z</dcterms:modified>
</cp:coreProperties>
</file>