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2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05229-821A-4D7B-ACDE-FB764DC7CDD0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ADB9F-A732-4896-8C47-94DAAED5D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62012-4F36-4519-A01E-A280AA7D2C75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6CA16-7F67-4B07-9BAC-11DEAADD17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09A17-DCC6-472E-BC77-A654DE8CCEBD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99674-6477-4A01-B4AE-45780B3CF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24945-2A9C-4C59-8525-7C421F7AD2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F1F7B-F6C2-4E70-90CA-273ACDEF9842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05AFB-AE82-4000-AEC7-DD33FC2F4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DD13D-4652-4CDF-A83D-67C560B02D98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B7432-277E-4D48-A4CB-C03EB543A4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04BBA-A737-4988-A4CD-4CF6E0D67DC3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EF2F-6292-445A-A9F1-FBA000EAB2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D6A99-C50A-4EAA-97A2-06A46A4A626C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524DA-C6AB-490F-8EC7-7F36D774E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D61BA-A0C1-4DFC-AA27-DF4F7F15E100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10D3-8157-4659-A196-FFE30E337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41590-FFFA-4A11-A68C-A431A31063C4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F58E3-5B76-421D-808B-0801F32445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C5D86-0E74-4A80-87CF-9659FAF1228E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46729-2EB7-4D74-A5F5-A32150BE3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FAA47-6CCF-4C00-AA39-0D4966A67451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B9620-A67C-4BA6-AD34-D9D80979F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D7B1BA-9232-4547-BFAE-71FB61A5C3D7}" type="datetimeFigureOut">
              <a:rPr lang="ru-RU"/>
              <a:pPr>
                <a:defRPr/>
              </a:pPr>
              <a:t>13.02.2017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DDCE8F-7546-4EFD-BC53-A1D833F61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  <p:sldLayoutId id="2147483675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00ADD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37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547790"/>
            <a:ext cx="4340200" cy="453550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Все о скакалках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chemeClr val="bg1"/>
                </a:solidFill>
              </a:rPr>
              <a:t>Техника прыжков через скакалку</a:t>
            </a:r>
          </a:p>
        </p:txBody>
      </p:sp>
      <p:sp>
        <p:nvSpPr>
          <p:cNvPr id="23554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Прыжки на месте;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Руки согнуты в локтях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Туловище выпрямлено и сохраняет правильную осанку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Дыхание не задерживать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Приземление мягкое на носки, затем опускание на всю стопу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Отталкиваться большими пальцами ног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Подпрыгивать на 10-20 см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Соблюдать периоды отдыха между прыжками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7" name="Picture 7" descr="IMG_9450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8813" y="228600"/>
            <a:ext cx="7826375" cy="58705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70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>
                <a:solidFill>
                  <a:srgbClr val="E83F0A"/>
                </a:solidFill>
              </a:rPr>
              <a:t>Как правильно подобрать скакалку для детей</a:t>
            </a:r>
          </a:p>
        </p:txBody>
      </p:sp>
      <p:sp>
        <p:nvSpPr>
          <p:cNvPr id="2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420938"/>
            <a:ext cx="8540750" cy="4437062"/>
          </a:xfrm>
        </p:spPr>
        <p:txBody>
          <a:bodyPr/>
          <a:lstStyle/>
          <a:p>
            <a:r>
              <a:rPr lang="ru-RU" sz="2400" dirty="0" smtClean="0"/>
              <a:t>Длина </a:t>
            </a:r>
            <a:r>
              <a:rPr lang="ru-RU" sz="2400" dirty="0" smtClean="0"/>
              <a:t>короткой скакалки – ребенок должен взять её за ручки, наступить в середине стопой; натянутые концы касаются подмышек;</a:t>
            </a:r>
          </a:p>
          <a:p>
            <a:r>
              <a:rPr lang="ru-RU" sz="2400" dirty="0" smtClean="0"/>
              <a:t>Длинная скакалка – 3-4 м.</a:t>
            </a:r>
          </a:p>
          <a:p>
            <a:pPr>
              <a:buFont typeface="Wingdings" pitchFamily="2" charset="2"/>
              <a:buNone/>
            </a:pPr>
            <a:endParaRPr lang="ru-RU" sz="2400" dirty="0" smtClean="0"/>
          </a:p>
        </p:txBody>
      </p:sp>
      <p:pic>
        <p:nvPicPr>
          <p:cNvPr id="15364" name="Picture 4" descr="MC900352344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848164">
            <a:off x="4131400" y="4506855"/>
            <a:ext cx="1785938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MC900350458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1838052" y="4650780"/>
            <a:ext cx="8001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508476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~PP1022.WAV">
            <a:hlinkClick r:id="" action="ppaction://media"/>
          </p:cNvPr>
          <p:cNvPicPr>
            <a:picLocks noRot="1" noChangeAspect="1"/>
          </p:cNvPicPr>
          <p:nvPr>
            <a:wavAudioFile r:embed="rId2" name="~PP1022.WAV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632825" y="6346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53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53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53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1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solidFill>
                  <a:schemeClr val="folHlink"/>
                </a:solidFill>
              </a:rPr>
              <a:t>Техника захвата скакалки за ручки</a:t>
            </a:r>
          </a:p>
        </p:txBody>
      </p:sp>
      <p:sp>
        <p:nvSpPr>
          <p:cNvPr id="16386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Захват осуществляется свободно</a:t>
            </a:r>
          </a:p>
          <a:p>
            <a:r>
              <a:rPr lang="ru-RU" sz="2400" smtClean="0"/>
              <a:t>Развернутыми пальцами </a:t>
            </a:r>
          </a:p>
          <a:p>
            <a:pPr>
              <a:buFont typeface="Wingdings" pitchFamily="2" charset="2"/>
              <a:buNone/>
            </a:pPr>
            <a:r>
              <a:rPr lang="ru-RU" sz="2400" smtClean="0"/>
              <a:t>вперед</a:t>
            </a:r>
          </a:p>
          <a:p>
            <a:r>
              <a:rPr lang="ru-RU" sz="2400" smtClean="0"/>
              <a:t>Ручки скакалки направлены </a:t>
            </a:r>
          </a:p>
          <a:p>
            <a:pPr>
              <a:buFont typeface="Wingdings" pitchFamily="2" charset="2"/>
              <a:buNone/>
            </a:pPr>
            <a:r>
              <a:rPr lang="ru-RU" sz="2400" smtClean="0"/>
              <a:t>вниз</a:t>
            </a:r>
          </a:p>
          <a:p>
            <a:r>
              <a:rPr lang="ru-RU" sz="2400" smtClean="0"/>
              <a:t>Зажаты между большим и</a:t>
            </a:r>
          </a:p>
          <a:p>
            <a:pPr>
              <a:buFont typeface="Wingdings" pitchFamily="2" charset="2"/>
              <a:buNone/>
            </a:pPr>
            <a:r>
              <a:rPr lang="ru-RU" sz="2400" smtClean="0"/>
              <a:t> остальными пальцами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2205038"/>
            <a:ext cx="285750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59113" y="228600"/>
            <a:ext cx="5753100" cy="1687513"/>
          </a:xfrm>
        </p:spPr>
        <p:txBody>
          <a:bodyPr/>
          <a:lstStyle/>
          <a:p>
            <a:r>
              <a:rPr lang="ru-RU" sz="4000" smtClean="0">
                <a:solidFill>
                  <a:srgbClr val="E83F0A"/>
                </a:solidFill>
              </a:rPr>
              <a:t>Игры и игровые упражнения со скакалкой</a:t>
            </a:r>
          </a:p>
        </p:txBody>
      </p:sp>
      <p:sp>
        <p:nvSpPr>
          <p:cNvPr id="17410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420938"/>
            <a:ext cx="8540750" cy="4176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Игры со скакалкой одно из самых эффективных вспомогательных упражнений;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Прыжки через скакалку используются для разминки, укрепления мышц ног, улучшения координации и подвижности стоп;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Прекрасное средство для тренировки ссс, дыхательной системы, развивают общую выносливость и координацию;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доступны всем, в том числе и детям;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Используются как в помещении так и на открытом воздухе.</a:t>
            </a:r>
          </a:p>
        </p:txBody>
      </p:sp>
      <p:pic>
        <p:nvPicPr>
          <p:cNvPr id="17411" name="Picture 4" descr="MC900232046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260350"/>
            <a:ext cx="1914525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~PP3009.WAV">
            <a:hlinkClick r:id="" action="ppaction://media"/>
          </p:cNvPr>
          <p:cNvPicPr>
            <a:picLocks noRot="1" noChangeAspect="1"/>
          </p:cNvPicPr>
          <p:nvPr>
            <a:wavAudioFile r:embed="rId1" name="~PP3009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32825" y="6346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audio isNarration="1">
              <p:cMediaNode showWhenStopped="0"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7" name="Rectangle 7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>
                <a:solidFill>
                  <a:srgbClr val="E83F0A"/>
                </a:solidFill>
              </a:rPr>
              <a:t>Техника вращения скакалки</a:t>
            </a:r>
            <a:br>
              <a:rPr lang="ru-RU" sz="4000">
                <a:solidFill>
                  <a:srgbClr val="E83F0A"/>
                </a:solidFill>
              </a:rPr>
            </a:br>
            <a:r>
              <a:rPr lang="ru-RU" sz="2800">
                <a:solidFill>
                  <a:schemeClr val="bg1"/>
                </a:solidFill>
              </a:rPr>
              <a:t>Вращение осуществляется кистями слегка согнутых рук, локти опущены.</a:t>
            </a:r>
            <a:br>
              <a:rPr lang="ru-RU" sz="2800">
                <a:solidFill>
                  <a:schemeClr val="bg1"/>
                </a:solidFill>
              </a:rPr>
            </a:br>
            <a:endParaRPr lang="ru-RU" sz="2800">
              <a:solidFill>
                <a:schemeClr val="bg1"/>
              </a:solidFill>
            </a:endParaRPr>
          </a:p>
        </p:txBody>
      </p:sp>
      <p:pic>
        <p:nvPicPr>
          <p:cNvPr id="46086" name="Picture 6" descr="IMG_906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49413" y="1935163"/>
            <a:ext cx="5845175" cy="4389437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60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>
                <a:solidFill>
                  <a:schemeClr val="bg1"/>
                </a:solidFill>
              </a:rPr>
              <a:t/>
            </a:r>
            <a:br>
              <a:rPr lang="ru-RU" sz="2800">
                <a:solidFill>
                  <a:schemeClr val="bg1"/>
                </a:solidFill>
              </a:rPr>
            </a:br>
            <a:r>
              <a:rPr lang="ru-RU" sz="2800">
                <a:solidFill>
                  <a:schemeClr val="bg1"/>
                </a:solidFill>
              </a:rPr>
              <a:t>1.Вращение скакалки, сложенной вдвое в правой (левой) руке вперёд или назад;</a:t>
            </a:r>
            <a:br>
              <a:rPr lang="ru-RU" sz="2800">
                <a:solidFill>
                  <a:schemeClr val="bg1"/>
                </a:solidFill>
              </a:rPr>
            </a:br>
            <a:endParaRPr lang="ru-RU" sz="2800">
              <a:solidFill>
                <a:schemeClr val="bg1"/>
              </a:solidFill>
            </a:endParaRPr>
          </a:p>
        </p:txBody>
      </p:sp>
      <p:pic>
        <p:nvPicPr>
          <p:cNvPr id="48134" name="Picture 6" descr="IMG_907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1625" y="2314575"/>
            <a:ext cx="4194175" cy="3144838"/>
          </a:xfrm>
        </p:spPr>
      </p:pic>
      <p:pic>
        <p:nvPicPr>
          <p:cNvPr id="48136" name="Picture 8" descr="IMG_944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2624138"/>
            <a:ext cx="4038600" cy="302895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81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81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chemeClr val="bg1"/>
                </a:solidFill>
              </a:rPr>
              <a:t>2.Тоже в двух руках</a:t>
            </a:r>
          </a:p>
        </p:txBody>
      </p:sp>
      <p:pic>
        <p:nvPicPr>
          <p:cNvPr id="53254" name="Picture 6" descr="IMG_941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49413" y="1935163"/>
            <a:ext cx="5845175" cy="4389437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32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chemeClr val="bg1"/>
                </a:solidFill>
              </a:rPr>
              <a:t>3.Перебрасывание скакалки через себя вперёд-назад</a:t>
            </a:r>
          </a:p>
        </p:txBody>
      </p:sp>
      <p:pic>
        <p:nvPicPr>
          <p:cNvPr id="51206" name="Picture 6" descr="IMG_907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49413" y="1935163"/>
            <a:ext cx="5845175" cy="4389437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12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chemeClr val="bg1"/>
                </a:solidFill>
              </a:rPr>
              <a:t>4.Вращение скакалки в парах</a:t>
            </a:r>
          </a:p>
        </p:txBody>
      </p:sp>
      <p:pic>
        <p:nvPicPr>
          <p:cNvPr id="56326" name="Picture 6" descr="IMG_940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49413" y="1935163"/>
            <a:ext cx="5845175" cy="4389437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63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3|1.4|0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185</Words>
  <Application>Microsoft Office PowerPoint</Application>
  <PresentationFormat>Экран (4:3)</PresentationFormat>
  <Paragraphs>32</Paragraphs>
  <Slides>11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Все о скакалках</vt:lpstr>
      <vt:lpstr>Как правильно подобрать скакалку для детей</vt:lpstr>
      <vt:lpstr>Техника захвата скакалки за ручки</vt:lpstr>
      <vt:lpstr>Игры и игровые упражнения со скакалкой</vt:lpstr>
      <vt:lpstr>Техника вращения скакалки Вращение осуществляется кистями слегка согнутых рук, локти опущены. </vt:lpstr>
      <vt:lpstr> 1.Вращение скакалки, сложенной вдвое в правой (левой) руке вперёд или назад; </vt:lpstr>
      <vt:lpstr>2.Тоже в двух руках</vt:lpstr>
      <vt:lpstr>3.Перебрасывание скакалки через себя вперёд-назад</vt:lpstr>
      <vt:lpstr>4.Вращение скакалки в парах</vt:lpstr>
      <vt:lpstr>Техника прыжков через скакалку</vt:lpstr>
      <vt:lpstr>Слайд 11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для воспитателей  физической культуры   тема «Обучение детей дошкольного возраста прыжкам через скакалку»                             Черникова Е.В.                                        Воспитатель                                                       физической культуры                                                 высшей категории</dc:title>
  <dc:creator>лена</dc:creator>
  <cp:lastModifiedBy>Пользователь</cp:lastModifiedBy>
  <cp:revision>4</cp:revision>
  <dcterms:created xsi:type="dcterms:W3CDTF">2012-05-02T16:07:09Z</dcterms:created>
  <dcterms:modified xsi:type="dcterms:W3CDTF">2017-02-13T07:46:37Z</dcterms:modified>
</cp:coreProperties>
</file>