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62" r:id="rId12"/>
    <p:sldId id="264" r:id="rId13"/>
    <p:sldId id="263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1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3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73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14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192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1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4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5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1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3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7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1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4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6E53-55D7-4ED0-A766-682653B26DC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436A8A-46F5-446B-B339-DECD0782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shka-knizhka.ru/skazki-bazhova/" TargetMode="External"/><Relationship Id="rId2" Type="http://schemas.openxmlformats.org/officeDocument/2006/relationships/hyperlink" Target="http://kaslicastiron.ru/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wca.ru/" TargetMode="External"/><Relationship Id="rId5" Type="http://schemas.openxmlformats.org/officeDocument/2006/relationships/hyperlink" Target="https://www.livemaster.ru/topic/2836439-sverdlovskij-yuvelirnyj-zavod-mineralogicheskaya-masterskaya-i-yuveliry-urala" TargetMode="External"/><Relationship Id="rId4" Type="http://schemas.openxmlformats.org/officeDocument/2006/relationships/hyperlink" Target="https://nashural.ru/culture/ural-characters/pavel-bazh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818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Муниципального бюджетного дошкольного образовательного учреждения - детского сада комбинированного вида "Надежда" 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№440.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7176" y="5249006"/>
            <a:ext cx="4226027" cy="10814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marL="0" indent="0"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Подгорбунских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Генндадьевна</a:t>
            </a:r>
            <a:b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воспитанники старшей группы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654" y="1961593"/>
            <a:ext cx="92444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</a:p>
          <a:p>
            <a:pPr algn="ctr"/>
            <a:r>
              <a:rPr lang="ru-RU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«Заводские истории»</a:t>
            </a:r>
          </a:p>
        </p:txBody>
      </p:sp>
    </p:spTree>
    <p:extLst>
      <p:ext uri="{BB962C8B-B14F-4D97-AF65-F5344CB8AC3E}">
        <p14:creationId xmlns:p14="http://schemas.microsoft.com/office/powerpoint/2010/main" val="50895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716"/>
            <a:ext cx="10668000" cy="78606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Каслинское</a:t>
            </a:r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литье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5" y="218711"/>
            <a:ext cx="2673426" cy="3564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42" y="2680513"/>
            <a:ext cx="2894210" cy="385894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75" y="3401371"/>
            <a:ext cx="4184118" cy="31380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602" y="218711"/>
            <a:ext cx="2676119" cy="35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и использование выставки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формировать у подрастающего  поколения интерес к знаковым событиям в истории родного города , области и страны;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развивать творческие способности подрастающего поколения и педагогов;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использовать «музейную педагогику» как  инновационную технологию;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организационную работу по созданию условий взаимодействия сотрудников детского сада с родителями и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58747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3" y="0"/>
            <a:ext cx="4103213" cy="585013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1" y="3780691"/>
            <a:ext cx="3317708" cy="24882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4" y="813614"/>
            <a:ext cx="3217664" cy="2413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84" y="107504"/>
            <a:ext cx="2754891" cy="3673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06" y="107504"/>
            <a:ext cx="3804825" cy="2853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200" y="3912796"/>
            <a:ext cx="3141569" cy="2356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78" y="3403728"/>
            <a:ext cx="3820326" cy="28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3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 algn="just"/>
            <a:r>
              <a:rPr lang="ru-RU" dirty="0"/>
              <a:t>    Посредством музейной работы повышен интерес детей к предмету выставки , а через него освоению культурных ценностей , познавательной  информации и совершенствование патриотического и нравственного воспитания детей.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0" y="2590800"/>
            <a:ext cx="4775200" cy="3581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654" y="2590800"/>
            <a:ext cx="4774223" cy="35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97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http://kaslicastiron.ru/history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https://mishka-knizhka.ru/skazki-bazho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ural-characters/pavel-bazhov/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https://www.livemaster.ru/topic/2836439-sverdlovskij-yuvelirnyj-zavod-mineralogicheskaya-masterskaya-i-yuveliry-urala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https://nashural.ru/culture/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http://www.uwca.ru/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и документальные материалы из архивов семей воспитанников и библиотеки имени  С.А Тюленина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01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957" y="720971"/>
            <a:ext cx="8596668" cy="518850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Повысить интерес детей к предмету выставки, а через него совершенствовать патриотическое и нравственное воспитание.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подрастающего поколения активного интереса к знаковым событиям истории города Екатеринбурга и Свердловской области;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подрастающего поколения и педагогов;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практической значимости использования «музейной педагогики», как инновационной технологии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Представить и сохранить культурное наследие, играющее важную роль в духовно-нравственном и патриотическом воспитании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25452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5154"/>
            <a:ext cx="8596668" cy="612531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Закрытое выставочное пространство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56" y="885703"/>
            <a:ext cx="7673624" cy="5755218"/>
          </a:xfrm>
        </p:spPr>
      </p:pic>
    </p:spTree>
    <p:extLst>
      <p:ext uri="{BB962C8B-B14F-4D97-AF65-F5344CB8AC3E}">
        <p14:creationId xmlns:p14="http://schemas.microsoft.com/office/powerpoint/2010/main" val="297098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869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выставки:</a:t>
            </a:r>
            <a:br>
              <a:rPr lang="ru-RU" sz="4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99138"/>
            <a:ext cx="8596668" cy="4748893"/>
          </a:xfrm>
        </p:spPr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основ города Екатеринбурга;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творчеством Павла Петровича Бажова;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Заводские истории: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завода «Ювелиры Урала»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завод гражданской авиации(УЗГА)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Каслинское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литье</a:t>
            </a:r>
          </a:p>
          <a:p>
            <a:pPr marL="400050" indent="-400050">
              <a:buFont typeface="+mj-lt"/>
              <a:buAutoNum type="romanU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46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814" y="320040"/>
            <a:ext cx="8596668" cy="13208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основ города Екатеринбурга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94" y="1270000"/>
            <a:ext cx="6957905" cy="5218429"/>
          </a:xfrm>
        </p:spPr>
      </p:pic>
    </p:spTree>
    <p:extLst>
      <p:ext uri="{BB962C8B-B14F-4D97-AF65-F5344CB8AC3E}">
        <p14:creationId xmlns:p14="http://schemas.microsoft.com/office/powerpoint/2010/main" val="294620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65" y="107411"/>
            <a:ext cx="8596668" cy="1320800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творчеством Павла Петровича Бажова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69" y="1191496"/>
            <a:ext cx="3576691" cy="26825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9" y="1255570"/>
            <a:ext cx="3498122" cy="2623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75" y="4038870"/>
            <a:ext cx="3653332" cy="273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79" y="2031827"/>
            <a:ext cx="3268185" cy="43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1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30" y="232515"/>
            <a:ext cx="4358640" cy="32689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283510"/>
            <a:ext cx="4290646" cy="3217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69" y="3596054"/>
            <a:ext cx="5530362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8120"/>
            <a:ext cx="8596668" cy="1021080"/>
          </a:xfrm>
        </p:spPr>
        <p:txBody>
          <a:bodyPr>
            <a:normAutofit fontScale="90000"/>
          </a:bodyPr>
          <a:lstStyle/>
          <a:p>
            <a:pPr marL="400050" indent="-400050" algn="ctr"/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Заводские истории:</a:t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завода «Ювелиры Урала»</a:t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44" y="3701562"/>
            <a:ext cx="3921985" cy="2941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1" y="3552013"/>
            <a:ext cx="4121384" cy="309103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82" y="1458034"/>
            <a:ext cx="3717062" cy="2787797"/>
          </a:xfrm>
        </p:spPr>
      </p:pic>
    </p:spTree>
    <p:extLst>
      <p:ext uri="{BB962C8B-B14F-4D97-AF65-F5344CB8AC3E}">
        <p14:creationId xmlns:p14="http://schemas.microsoft.com/office/powerpoint/2010/main" val="110381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43" y="128337"/>
            <a:ext cx="11518231" cy="737937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завод гражданской авиации(УЗГА)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7451">
            <a:off x="3943460" y="1431741"/>
            <a:ext cx="4005794" cy="3011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21" y="866274"/>
            <a:ext cx="2319518" cy="3092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1" y="870503"/>
            <a:ext cx="2320910" cy="3094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53" y="3579401"/>
            <a:ext cx="2367329" cy="315643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984" y="3579401"/>
            <a:ext cx="2367329" cy="3156439"/>
          </a:xfrm>
        </p:spPr>
      </p:pic>
    </p:spTree>
    <p:extLst>
      <p:ext uri="{BB962C8B-B14F-4D97-AF65-F5344CB8AC3E}">
        <p14:creationId xmlns:p14="http://schemas.microsoft.com/office/powerpoint/2010/main" val="24053669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335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Trebuchet MS</vt:lpstr>
      <vt:lpstr>Wingdings</vt:lpstr>
      <vt:lpstr>Wingdings 3</vt:lpstr>
      <vt:lpstr>Аспект</vt:lpstr>
      <vt:lpstr>филиал Муниципального бюджетного дошкольного образовательного учреждения - детского сада комбинированного вида "Надежда"  детский сад №440.</vt:lpstr>
      <vt:lpstr>Презентация PowerPoint</vt:lpstr>
      <vt:lpstr>Закрытое выставочное пространство</vt:lpstr>
      <vt:lpstr>Разделы выставки: </vt:lpstr>
      <vt:lpstr>Истории основ города Екатеринбурга</vt:lpstr>
      <vt:lpstr>Знакомство с творчеством Павла Петровича Бажова</vt:lpstr>
      <vt:lpstr>Презентация PowerPoint</vt:lpstr>
      <vt:lpstr>Заводские истории: Возникновение завода «Ювелиры Урала» </vt:lpstr>
      <vt:lpstr>Уральский завод гражданской авиации(УЗГА)</vt:lpstr>
      <vt:lpstr> Каслинское литье</vt:lpstr>
      <vt:lpstr>Дальнейшее развитие и использование выставки</vt:lpstr>
      <vt:lpstr>Результат работы:</vt:lpstr>
      <vt:lpstr>Вывод:</vt:lpstr>
      <vt:lpstr>Список литературы: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музеев образовательных организаций Екатеринбурга, посвящённого 320-летию Уральской металлургии</dc:title>
  <dc:creator>Пользователь</dc:creator>
  <cp:lastModifiedBy>Пользователь</cp:lastModifiedBy>
  <cp:revision>12</cp:revision>
  <dcterms:created xsi:type="dcterms:W3CDTF">2021-04-09T08:29:08Z</dcterms:created>
  <dcterms:modified xsi:type="dcterms:W3CDTF">2022-06-29T11:16:19Z</dcterms:modified>
</cp:coreProperties>
</file>