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5" r:id="rId6"/>
    <p:sldId id="266" r:id="rId7"/>
    <p:sldId id="267" r:id="rId8"/>
    <p:sldId id="268" r:id="rId9"/>
    <p:sldId id="269" r:id="rId10"/>
    <p:sldId id="270" r:id="rId11"/>
    <p:sldId id="262" r:id="rId12"/>
    <p:sldId id="264" r:id="rId13"/>
    <p:sldId id="263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1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3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73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1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192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717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74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85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452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21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77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43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7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61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64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6E53-55D7-4ED0-A766-682653B26DCB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3436A8A-46F5-446B-B339-DECD07820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06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ishka-knizhka.ru/skazki-bazhova/" TargetMode="External"/><Relationship Id="rId2" Type="http://schemas.openxmlformats.org/officeDocument/2006/relationships/hyperlink" Target="http://kaslicastiron.ru/his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wca.ru/" TargetMode="External"/><Relationship Id="rId5" Type="http://schemas.openxmlformats.org/officeDocument/2006/relationships/hyperlink" Target="https://www.livemaster.ru/topic/2836439-sverdlovskij-yuvelirnyj-zavod-mineralogicheskaya-masterskaya-i-yuveliry-urala" TargetMode="External"/><Relationship Id="rId4" Type="http://schemas.openxmlformats.org/officeDocument/2006/relationships/hyperlink" Target="https://nashural.ru/culture/ural-characters/pavel-bazhov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818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Муниципального бюджетного дошкольного образовательного учреждения - детского сада комбинированного вида "Надежда" </a:t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№440.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7176" y="5249006"/>
            <a:ext cx="4226027" cy="10814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pPr marL="0" indent="0">
              <a:buNone/>
            </a:pP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</a:t>
            </a:r>
            <a:r>
              <a:rPr lang="ru-RU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Подгорбунских</a:t>
            </a: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</a:t>
            </a:r>
            <a:r>
              <a:rPr lang="ru-RU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Генндадьевна</a:t>
            </a:r>
            <a:b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и воспитанники старшей группы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654" y="1961593"/>
            <a:ext cx="924444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</a:p>
          <a:p>
            <a:pPr algn="ctr"/>
            <a:r>
              <a:rPr lang="ru-RU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«Заводские истории»</a:t>
            </a:r>
          </a:p>
        </p:txBody>
      </p:sp>
    </p:spTree>
    <p:extLst>
      <p:ext uri="{BB962C8B-B14F-4D97-AF65-F5344CB8AC3E}">
        <p14:creationId xmlns:p14="http://schemas.microsoft.com/office/powerpoint/2010/main" val="50895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2716"/>
            <a:ext cx="10668000" cy="78606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0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Каслинское</a:t>
            </a:r>
            <a:r>
              <a:rPr lang="ru-RU" sz="4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литье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5" y="218711"/>
            <a:ext cx="2673426" cy="3564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842" y="2680513"/>
            <a:ext cx="2894210" cy="385894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775" y="3401371"/>
            <a:ext cx="4184118" cy="31380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602" y="218711"/>
            <a:ext cx="2676119" cy="356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46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Дальнейшее развитие и использование выставки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формировать у подрастающего  поколения интерес к знаковым событиям в истории родного города , области и страны;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развивать творческие способности подрастающего поколения и педагогов;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использовать «музейную педагогику» как  инновационную технологию;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организационную работу по созданию условий взаимодействия сотрудников детского сада с родителями и детьми.</a:t>
            </a:r>
          </a:p>
        </p:txBody>
      </p:sp>
    </p:spTree>
    <p:extLst>
      <p:ext uri="{BB962C8B-B14F-4D97-AF65-F5344CB8AC3E}">
        <p14:creationId xmlns:p14="http://schemas.microsoft.com/office/powerpoint/2010/main" val="1587474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3" y="0"/>
            <a:ext cx="4103213" cy="585013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работы: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41" y="3780691"/>
            <a:ext cx="3317708" cy="24882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34" y="813614"/>
            <a:ext cx="3217664" cy="2413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484" y="107504"/>
            <a:ext cx="2754891" cy="36731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606" y="107504"/>
            <a:ext cx="3804825" cy="28536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200" y="3912796"/>
            <a:ext cx="3141569" cy="23561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78" y="3403728"/>
            <a:ext cx="3820326" cy="286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37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3880773"/>
          </a:xfrm>
        </p:spPr>
        <p:txBody>
          <a:bodyPr/>
          <a:lstStyle/>
          <a:p>
            <a:pPr algn="just"/>
            <a:r>
              <a:rPr lang="ru-RU" dirty="0"/>
              <a:t>    Посредством музейной работы повышен интерес детей к предмету выставки , а через него освоению культурных ценностей , познавательной  информации и совершенствование патриотического и нравственного воспитания детей.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0" y="2590800"/>
            <a:ext cx="4775200" cy="3581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654" y="2590800"/>
            <a:ext cx="4774223" cy="358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48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3979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http://kaslicastiron.ru/history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https://mishka-knizhka.ru/skazki-bazho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ural-characters/pavel-bazhov/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https://www.livemaster.ru/topic/2836439-sverdlovskij-yuvelirnyj-zavod-mineralogicheskaya-masterskaya-i-yuveliry-urala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https://nashural.ru/culture/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http://www.uwca.ru/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Справочные и документальные материалы из архивов семей воспитанников и библиотеки имени  С.А Тюленина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01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957" y="720971"/>
            <a:ext cx="8596668" cy="5188508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Повысить интерес детей к предмету выставки, а через него совершенствовать патриотическое и нравственное воспитание.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подрастающего поколения активного интереса к знаковым событиям истории города Екатеринбурга и Свердловской области;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подрастающего поколения и педагогов;</a:t>
            </a:r>
          </a:p>
          <a:p>
            <a:pPr marL="400050" indent="-400050" algn="just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практической значимости использования «музейной педагогики», как инновационной технологии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Представить и сохранить культурное наследие, играющее важную роль в духовно-нравственном и патриотическом воспитании детей.</a:t>
            </a:r>
          </a:p>
        </p:txBody>
      </p:sp>
    </p:spTree>
    <p:extLst>
      <p:ext uri="{BB962C8B-B14F-4D97-AF65-F5344CB8AC3E}">
        <p14:creationId xmlns:p14="http://schemas.microsoft.com/office/powerpoint/2010/main" val="2254529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5154"/>
            <a:ext cx="8596668" cy="612531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Закрытое выставочное пространство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56" y="885703"/>
            <a:ext cx="7673624" cy="5755218"/>
          </a:xfrm>
        </p:spPr>
      </p:pic>
    </p:spTree>
    <p:extLst>
      <p:ext uri="{BB962C8B-B14F-4D97-AF65-F5344CB8AC3E}">
        <p14:creationId xmlns:p14="http://schemas.microsoft.com/office/powerpoint/2010/main" val="297098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2869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выставки:</a:t>
            </a:r>
            <a:br>
              <a:rPr lang="ru-RU" sz="4000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99138"/>
            <a:ext cx="8596668" cy="4748893"/>
          </a:xfrm>
        </p:spPr>
        <p:txBody>
          <a:bodyPr/>
          <a:lstStyle/>
          <a:p>
            <a:pPr marL="400050" indent="-400050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основ города Екатеринбурга;</a:t>
            </a:r>
          </a:p>
          <a:p>
            <a:pPr marL="400050" indent="-400050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творчеством Павла Петровича Бажова;</a:t>
            </a:r>
          </a:p>
          <a:p>
            <a:pPr marL="400050" indent="-400050">
              <a:buFont typeface="+mj-lt"/>
              <a:buAutoNum type="romanU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Заводские истории: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завода «Ювелиры Урала»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Уральский завод гражданской авиации(УЗГА)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литье</a:t>
            </a:r>
          </a:p>
          <a:p>
            <a:pPr marL="400050" indent="-400050">
              <a:buFont typeface="+mj-lt"/>
              <a:buAutoNum type="romanU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462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14" y="320040"/>
            <a:ext cx="8596668" cy="1320800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основ города Екатеринбурга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94" y="1270000"/>
            <a:ext cx="6957905" cy="5218429"/>
          </a:xfrm>
        </p:spPr>
      </p:pic>
    </p:spTree>
    <p:extLst>
      <p:ext uri="{BB962C8B-B14F-4D97-AF65-F5344CB8AC3E}">
        <p14:creationId xmlns:p14="http://schemas.microsoft.com/office/powerpoint/2010/main" val="2946201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865" y="107411"/>
            <a:ext cx="8596668" cy="1320800"/>
          </a:xfrm>
        </p:spPr>
        <p:txBody>
          <a:bodyPr/>
          <a:lstStyle/>
          <a:p>
            <a:pPr algn="ctr"/>
            <a:r>
              <a:rPr lang="ru-RU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творчеством Павла Петровича Бажова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569" y="1191496"/>
            <a:ext cx="3576691" cy="26825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9" y="1255570"/>
            <a:ext cx="3498122" cy="26235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675" y="4038870"/>
            <a:ext cx="3653332" cy="2739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779" y="2031827"/>
            <a:ext cx="3268185" cy="435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1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30" y="232515"/>
            <a:ext cx="4358640" cy="32689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5" y="283510"/>
            <a:ext cx="4290646" cy="32179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969" y="3596054"/>
            <a:ext cx="5530362" cy="30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5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8120"/>
            <a:ext cx="8596668" cy="1021080"/>
          </a:xfrm>
        </p:spPr>
        <p:txBody>
          <a:bodyPr>
            <a:normAutofit fontScale="90000"/>
          </a:bodyPr>
          <a:lstStyle/>
          <a:p>
            <a:pPr marL="400050" indent="-400050" algn="ctr"/>
            <a:r>
              <a:rPr lang="ru-RU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Заводские истории:</a:t>
            </a:r>
            <a:br>
              <a:rPr lang="ru-RU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завода «Ювелиры Урала»</a:t>
            </a:r>
            <a:br>
              <a:rPr lang="ru-RU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44" y="3701562"/>
            <a:ext cx="3921985" cy="2941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51" y="3552013"/>
            <a:ext cx="4121384" cy="309103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582" y="1458034"/>
            <a:ext cx="3717062" cy="2787797"/>
          </a:xfrm>
        </p:spPr>
      </p:pic>
    </p:spTree>
    <p:extLst>
      <p:ext uri="{BB962C8B-B14F-4D97-AF65-F5344CB8AC3E}">
        <p14:creationId xmlns:p14="http://schemas.microsoft.com/office/powerpoint/2010/main" val="1103814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43" y="128337"/>
            <a:ext cx="11518231" cy="737937"/>
          </a:xfrm>
        </p:spPr>
        <p:txBody>
          <a:bodyPr>
            <a:normAutofit/>
          </a:bodyPr>
          <a:lstStyle/>
          <a:p>
            <a:pPr algn="ctr"/>
            <a:r>
              <a:rPr lang="ru-RU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Уральский завод гражданской авиации(УЗГА)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7451">
            <a:off x="3943460" y="1431741"/>
            <a:ext cx="4005794" cy="30111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21" y="866274"/>
            <a:ext cx="2319518" cy="3092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01" y="870503"/>
            <a:ext cx="2320910" cy="3094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853" y="3579401"/>
            <a:ext cx="2367329" cy="315643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984" y="3579401"/>
            <a:ext cx="2367329" cy="3156439"/>
          </a:xfrm>
        </p:spPr>
      </p:pic>
    </p:spTree>
    <p:extLst>
      <p:ext uri="{BB962C8B-B14F-4D97-AF65-F5344CB8AC3E}">
        <p14:creationId xmlns:p14="http://schemas.microsoft.com/office/powerpoint/2010/main" val="24053669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</TotalTime>
  <Words>335</Words>
  <Application>Microsoft Office PowerPoint</Application>
  <PresentationFormat>Широкоэкранный</PresentationFormat>
  <Paragraphs>41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Times New Roman</vt:lpstr>
      <vt:lpstr>Trebuchet MS</vt:lpstr>
      <vt:lpstr>Wingdings</vt:lpstr>
      <vt:lpstr>Wingdings 3</vt:lpstr>
      <vt:lpstr>Аспект</vt:lpstr>
      <vt:lpstr>филиал Муниципального бюджетного дошкольного образовательного учреждения - детского сада комбинированного вида "Надежда"  детский сад №440.</vt:lpstr>
      <vt:lpstr>Презентация PowerPoint</vt:lpstr>
      <vt:lpstr>Закрытое выставочное пространство</vt:lpstr>
      <vt:lpstr>Разделы выставки: </vt:lpstr>
      <vt:lpstr>Истории основ города Екатеринбурга</vt:lpstr>
      <vt:lpstr>Знакомство с творчеством Павла Петровича Бажова</vt:lpstr>
      <vt:lpstr>Презентация PowerPoint</vt:lpstr>
      <vt:lpstr>Заводские истории: Возникновение завода «Ювелиры Урала» </vt:lpstr>
      <vt:lpstr>Уральский завод гражданской авиации(УЗГА)</vt:lpstr>
      <vt:lpstr> Каслинское литье</vt:lpstr>
      <vt:lpstr>Дальнейшее развитие и использование выставки</vt:lpstr>
      <vt:lpstr>Результат работы:</vt:lpstr>
      <vt:lpstr>Вывод:</vt:lpstr>
      <vt:lpstr>Список литературы: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музеев образовательных организаций Екатеринбурга, посвящённого 320-летию Уральской металлургии</dc:title>
  <dc:creator>Пользователь</dc:creator>
  <cp:lastModifiedBy>Пользователь</cp:lastModifiedBy>
  <cp:revision>12</cp:revision>
  <dcterms:created xsi:type="dcterms:W3CDTF">2021-04-09T08:29:08Z</dcterms:created>
  <dcterms:modified xsi:type="dcterms:W3CDTF">2022-06-29T11:16:19Z</dcterms:modified>
</cp:coreProperties>
</file>